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90" r:id="rId2"/>
    <p:sldId id="346" r:id="rId3"/>
    <p:sldId id="365" r:id="rId4"/>
    <p:sldId id="306" r:id="rId5"/>
    <p:sldId id="307" r:id="rId6"/>
    <p:sldId id="308" r:id="rId7"/>
    <p:sldId id="310" r:id="rId8"/>
    <p:sldId id="311" r:id="rId9"/>
    <p:sldId id="342" r:id="rId10"/>
    <p:sldId id="352" r:id="rId11"/>
    <p:sldId id="339" r:id="rId12"/>
    <p:sldId id="320" r:id="rId13"/>
    <p:sldId id="354" r:id="rId14"/>
    <p:sldId id="316" r:id="rId15"/>
    <p:sldId id="362" r:id="rId16"/>
    <p:sldId id="356" r:id="rId17"/>
    <p:sldId id="347" r:id="rId18"/>
    <p:sldId id="337" r:id="rId19"/>
    <p:sldId id="326" r:id="rId20"/>
    <p:sldId id="329" r:id="rId21"/>
    <p:sldId id="327" r:id="rId22"/>
    <p:sldId id="364" r:id="rId23"/>
    <p:sldId id="330" r:id="rId24"/>
    <p:sldId id="333" r:id="rId25"/>
    <p:sldId id="332" r:id="rId26"/>
    <p:sldId id="335" r:id="rId27"/>
    <p:sldId id="334" r:id="rId28"/>
    <p:sldId id="340" r:id="rId29"/>
    <p:sldId id="348" r:id="rId30"/>
  </p:sldIdLst>
  <p:sldSz cx="12188825" cy="6858000"/>
  <p:notesSz cx="6808788" cy="9940925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8" autoAdjust="0"/>
    <p:restoredTop sz="95900" autoAdjust="0"/>
  </p:normalViewPr>
  <p:slideViewPr>
    <p:cSldViewPr showGuides="1">
      <p:cViewPr varScale="1">
        <p:scale>
          <a:sx n="68" d="100"/>
          <a:sy n="68" d="100"/>
        </p:scale>
        <p:origin x="768" y="66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-8022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2F7F89-B09E-4642-B4D7-CB6E13FE836E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</dgm:pt>
    <dgm:pt modelId="{62CE90AC-110C-4C1C-A884-F926BBF519DE}">
      <dgm:prSet phldrT="[Tekst]" custT="1"/>
      <dgm:spPr/>
      <dgm:t>
        <a:bodyPr anchor="t"/>
        <a:lstStyle/>
        <a:p>
          <a:r>
            <a:rPr lang="da-DK" sz="2400" dirty="0" smtClean="0"/>
            <a:t>2014</a:t>
          </a:r>
        </a:p>
        <a:p>
          <a:r>
            <a:rPr lang="da-DK" sz="2400" dirty="0" err="1" smtClean="0"/>
            <a:t>Started</a:t>
          </a:r>
          <a:r>
            <a:rPr lang="da-DK" sz="2400" dirty="0" smtClean="0"/>
            <a:t> the proces </a:t>
          </a:r>
        </a:p>
        <a:p>
          <a:endParaRPr lang="da-DK" sz="2400" dirty="0" smtClean="0"/>
        </a:p>
        <a:p>
          <a:endParaRPr lang="da-DK" sz="2400" dirty="0"/>
        </a:p>
      </dgm:t>
    </dgm:pt>
    <dgm:pt modelId="{21B034DA-6487-49FB-991B-28A0C1ABEED5}" type="parTrans" cxnId="{CC05DF95-32AA-4397-9DA1-F6625411DA11}">
      <dgm:prSet/>
      <dgm:spPr/>
      <dgm:t>
        <a:bodyPr/>
        <a:lstStyle/>
        <a:p>
          <a:endParaRPr lang="da-DK"/>
        </a:p>
      </dgm:t>
    </dgm:pt>
    <dgm:pt modelId="{B71A91FA-E4FB-4079-8AB1-4905F3E41ECA}" type="sibTrans" cxnId="{CC05DF95-32AA-4397-9DA1-F6625411DA11}">
      <dgm:prSet/>
      <dgm:spPr/>
      <dgm:t>
        <a:bodyPr/>
        <a:lstStyle/>
        <a:p>
          <a:endParaRPr lang="da-DK"/>
        </a:p>
      </dgm:t>
    </dgm:pt>
    <dgm:pt modelId="{9003DEE7-E326-44BA-9154-561F140FEE6E}">
      <dgm:prSet phldrT="[Tekst]" custT="1"/>
      <dgm:spPr/>
      <dgm:t>
        <a:bodyPr anchor="t"/>
        <a:lstStyle/>
        <a:p>
          <a:r>
            <a:rPr lang="da-DK" sz="2400" dirty="0" smtClean="0"/>
            <a:t>2015	</a:t>
          </a:r>
        </a:p>
        <a:p>
          <a:r>
            <a:rPr lang="da-DK" sz="2400" dirty="0" err="1" smtClean="0"/>
            <a:t>Calculated</a:t>
          </a:r>
          <a:r>
            <a:rPr lang="da-DK" sz="2400" dirty="0" smtClean="0"/>
            <a:t> </a:t>
          </a:r>
          <a:r>
            <a:rPr lang="da-DK" sz="2400" dirty="0" err="1" smtClean="0"/>
            <a:t>SCOs</a:t>
          </a:r>
          <a:endParaRPr lang="da-DK" sz="2400" dirty="0" smtClean="0"/>
        </a:p>
        <a:p>
          <a:endParaRPr lang="da-DK" sz="2400" dirty="0" smtClean="0"/>
        </a:p>
        <a:p>
          <a:endParaRPr lang="da-DK" sz="2400" dirty="0"/>
        </a:p>
      </dgm:t>
    </dgm:pt>
    <dgm:pt modelId="{37230844-698E-4449-AB38-F5C18CACE8F2}" type="parTrans" cxnId="{007553E0-51CA-4016-8214-B8115014AE8E}">
      <dgm:prSet/>
      <dgm:spPr/>
      <dgm:t>
        <a:bodyPr/>
        <a:lstStyle/>
        <a:p>
          <a:endParaRPr lang="da-DK"/>
        </a:p>
      </dgm:t>
    </dgm:pt>
    <dgm:pt modelId="{D0EE849C-4CB6-46F9-A447-9EDAAB60EE04}" type="sibTrans" cxnId="{007553E0-51CA-4016-8214-B8115014AE8E}">
      <dgm:prSet/>
      <dgm:spPr/>
      <dgm:t>
        <a:bodyPr/>
        <a:lstStyle/>
        <a:p>
          <a:endParaRPr lang="da-DK"/>
        </a:p>
      </dgm:t>
    </dgm:pt>
    <dgm:pt modelId="{BEA0DEB4-D2F6-4B64-9DDF-F162087E0D7A}">
      <dgm:prSet phldrT="[Tekst]" custT="1"/>
      <dgm:spPr/>
      <dgm:t>
        <a:bodyPr anchor="t"/>
        <a:lstStyle/>
        <a:p>
          <a:r>
            <a:rPr lang="da-DK" sz="2400" dirty="0" smtClean="0"/>
            <a:t>2016</a:t>
          </a:r>
        </a:p>
        <a:p>
          <a:r>
            <a:rPr lang="da-DK" sz="2400" dirty="0" smtClean="0"/>
            <a:t>First </a:t>
          </a:r>
          <a:r>
            <a:rPr lang="da-DK" sz="2400" dirty="0" err="1" smtClean="0"/>
            <a:t>calls</a:t>
          </a:r>
          <a:r>
            <a:rPr lang="da-DK" sz="2400" dirty="0" smtClean="0"/>
            <a:t> for </a:t>
          </a:r>
          <a:r>
            <a:rPr lang="da-DK" sz="2400" dirty="0" err="1" smtClean="0"/>
            <a:t>proposals</a:t>
          </a:r>
          <a:endParaRPr lang="da-DK" sz="2400" dirty="0" smtClean="0"/>
        </a:p>
        <a:p>
          <a:endParaRPr lang="da-DK" sz="2400" dirty="0" smtClean="0"/>
        </a:p>
        <a:p>
          <a:endParaRPr lang="da-DK" sz="2400" dirty="0"/>
        </a:p>
      </dgm:t>
    </dgm:pt>
    <dgm:pt modelId="{B954065A-0ADF-4CA7-AA9B-CB114D32473C}" type="parTrans" cxnId="{3FEB5E66-85D9-4235-A8C7-F646C697DE34}">
      <dgm:prSet/>
      <dgm:spPr/>
      <dgm:t>
        <a:bodyPr/>
        <a:lstStyle/>
        <a:p>
          <a:endParaRPr lang="da-DK"/>
        </a:p>
      </dgm:t>
    </dgm:pt>
    <dgm:pt modelId="{E5AD03B2-3A53-483C-9320-11FF816721FA}" type="sibTrans" cxnId="{3FEB5E66-85D9-4235-A8C7-F646C697DE34}">
      <dgm:prSet/>
      <dgm:spPr/>
      <dgm:t>
        <a:bodyPr/>
        <a:lstStyle/>
        <a:p>
          <a:endParaRPr lang="da-DK"/>
        </a:p>
      </dgm:t>
    </dgm:pt>
    <dgm:pt modelId="{3BDA114B-E9D4-48D7-A042-A70672A0E89F}">
      <dgm:prSet custT="1"/>
      <dgm:spPr/>
      <dgm:t>
        <a:bodyPr anchor="t"/>
        <a:lstStyle/>
        <a:p>
          <a:r>
            <a:rPr lang="da-DK" sz="2400" dirty="0" smtClean="0"/>
            <a:t>2017</a:t>
          </a:r>
        </a:p>
        <a:p>
          <a:r>
            <a:rPr lang="da-DK" sz="2400" dirty="0" smtClean="0"/>
            <a:t>First </a:t>
          </a:r>
          <a:r>
            <a:rPr lang="da-DK" sz="2400" dirty="0" err="1" smtClean="0"/>
            <a:t>payment</a:t>
          </a:r>
          <a:r>
            <a:rPr lang="da-DK" sz="2400" dirty="0" smtClean="0"/>
            <a:t> of </a:t>
          </a:r>
          <a:r>
            <a:rPr lang="da-DK" sz="2400" dirty="0" err="1" smtClean="0"/>
            <a:t>grants</a:t>
          </a:r>
          <a:r>
            <a:rPr lang="da-DK" sz="2400" dirty="0" smtClean="0"/>
            <a:t> and </a:t>
          </a:r>
          <a:r>
            <a:rPr lang="da-DK" sz="2400" dirty="0" err="1" smtClean="0"/>
            <a:t>first</a:t>
          </a:r>
          <a:r>
            <a:rPr lang="da-DK" sz="2400" dirty="0" smtClean="0"/>
            <a:t> </a:t>
          </a:r>
          <a:r>
            <a:rPr lang="da-DK" sz="2400" dirty="0" err="1" smtClean="0"/>
            <a:t>control</a:t>
          </a:r>
          <a:endParaRPr lang="da-DK" sz="2400" dirty="0" smtClean="0"/>
        </a:p>
        <a:p>
          <a:endParaRPr lang="da-DK" sz="2400" dirty="0" smtClean="0"/>
        </a:p>
        <a:p>
          <a:endParaRPr lang="da-DK" sz="2400" dirty="0"/>
        </a:p>
      </dgm:t>
    </dgm:pt>
    <dgm:pt modelId="{0DED7DF5-93DF-4B79-AD07-51248F098792}" type="parTrans" cxnId="{023BEC3E-A9D3-41DB-9696-543B871F4A1B}">
      <dgm:prSet/>
      <dgm:spPr/>
      <dgm:t>
        <a:bodyPr/>
        <a:lstStyle/>
        <a:p>
          <a:endParaRPr lang="da-DK"/>
        </a:p>
      </dgm:t>
    </dgm:pt>
    <dgm:pt modelId="{CC2909D6-9BB9-4F48-A69F-CA845336937A}" type="sibTrans" cxnId="{023BEC3E-A9D3-41DB-9696-543B871F4A1B}">
      <dgm:prSet/>
      <dgm:spPr/>
      <dgm:t>
        <a:bodyPr/>
        <a:lstStyle/>
        <a:p>
          <a:endParaRPr lang="da-DK"/>
        </a:p>
      </dgm:t>
    </dgm:pt>
    <dgm:pt modelId="{56CABFEF-FEB6-451B-988C-76FC51543B19}" type="pres">
      <dgm:prSet presAssocID="{DE2F7F89-B09E-4642-B4D7-CB6E13FE836E}" presName="CompostProcess" presStyleCnt="0">
        <dgm:presLayoutVars>
          <dgm:dir/>
          <dgm:resizeHandles val="exact"/>
        </dgm:presLayoutVars>
      </dgm:prSet>
      <dgm:spPr/>
    </dgm:pt>
    <dgm:pt modelId="{7D67D13E-F7CF-4FE1-A237-E6E0D9C9203B}" type="pres">
      <dgm:prSet presAssocID="{DE2F7F89-B09E-4642-B4D7-CB6E13FE836E}" presName="arrow" presStyleLbl="bgShp" presStyleIdx="0" presStyleCnt="1"/>
      <dgm:spPr/>
    </dgm:pt>
    <dgm:pt modelId="{470F4750-E7A4-4F5B-B166-260A7C1637C4}" type="pres">
      <dgm:prSet presAssocID="{DE2F7F89-B09E-4642-B4D7-CB6E13FE836E}" presName="linearProcess" presStyleCnt="0"/>
      <dgm:spPr/>
    </dgm:pt>
    <dgm:pt modelId="{CB4C35B9-7262-4170-ABBD-A1FFF88DEE88}" type="pres">
      <dgm:prSet presAssocID="{62CE90AC-110C-4C1C-A884-F926BBF519DE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38CE2DE5-CBE8-4DE7-A925-E66457360272}" type="pres">
      <dgm:prSet presAssocID="{B71A91FA-E4FB-4079-8AB1-4905F3E41ECA}" presName="sibTrans" presStyleCnt="0"/>
      <dgm:spPr/>
    </dgm:pt>
    <dgm:pt modelId="{40E644E0-F67D-47BF-9F49-E81A98B9520E}" type="pres">
      <dgm:prSet presAssocID="{9003DEE7-E326-44BA-9154-561F140FEE6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9FF980B-1D3E-4512-9E16-EFA48137F184}" type="pres">
      <dgm:prSet presAssocID="{D0EE849C-4CB6-46F9-A447-9EDAAB60EE04}" presName="sibTrans" presStyleCnt="0"/>
      <dgm:spPr/>
    </dgm:pt>
    <dgm:pt modelId="{821384A9-1224-4342-AAC5-7E476F5219C1}" type="pres">
      <dgm:prSet presAssocID="{BEA0DEB4-D2F6-4B64-9DDF-F162087E0D7A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3CB8387E-2635-4CB2-A906-301AF512A070}" type="pres">
      <dgm:prSet presAssocID="{E5AD03B2-3A53-483C-9320-11FF816721FA}" presName="sibTrans" presStyleCnt="0"/>
      <dgm:spPr/>
    </dgm:pt>
    <dgm:pt modelId="{4B9F7BA8-B42F-4466-BBDC-CD3EB60B81C4}" type="pres">
      <dgm:prSet presAssocID="{3BDA114B-E9D4-48D7-A042-A70672A0E89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B92A69D4-8531-4528-983E-F922FB00F556}" type="presOf" srcId="{BEA0DEB4-D2F6-4B64-9DDF-F162087E0D7A}" destId="{821384A9-1224-4342-AAC5-7E476F5219C1}" srcOrd="0" destOrd="0" presId="urn:microsoft.com/office/officeart/2005/8/layout/hProcess9"/>
    <dgm:cxn modelId="{F2A5B3E1-B7D3-41E3-89F3-B55EF36320AF}" type="presOf" srcId="{62CE90AC-110C-4C1C-A884-F926BBF519DE}" destId="{CB4C35B9-7262-4170-ABBD-A1FFF88DEE88}" srcOrd="0" destOrd="0" presId="urn:microsoft.com/office/officeart/2005/8/layout/hProcess9"/>
    <dgm:cxn modelId="{FCE7F7B6-7ED9-40A7-AE4A-0C483DFEDF3B}" type="presOf" srcId="{DE2F7F89-B09E-4642-B4D7-CB6E13FE836E}" destId="{56CABFEF-FEB6-451B-988C-76FC51543B19}" srcOrd="0" destOrd="0" presId="urn:microsoft.com/office/officeart/2005/8/layout/hProcess9"/>
    <dgm:cxn modelId="{023BEC3E-A9D3-41DB-9696-543B871F4A1B}" srcId="{DE2F7F89-B09E-4642-B4D7-CB6E13FE836E}" destId="{3BDA114B-E9D4-48D7-A042-A70672A0E89F}" srcOrd="3" destOrd="0" parTransId="{0DED7DF5-93DF-4B79-AD07-51248F098792}" sibTransId="{CC2909D6-9BB9-4F48-A69F-CA845336937A}"/>
    <dgm:cxn modelId="{5BBF75C4-24E0-4CEF-B620-B92A89F10ED8}" type="presOf" srcId="{3BDA114B-E9D4-48D7-A042-A70672A0E89F}" destId="{4B9F7BA8-B42F-4466-BBDC-CD3EB60B81C4}" srcOrd="0" destOrd="0" presId="urn:microsoft.com/office/officeart/2005/8/layout/hProcess9"/>
    <dgm:cxn modelId="{007553E0-51CA-4016-8214-B8115014AE8E}" srcId="{DE2F7F89-B09E-4642-B4D7-CB6E13FE836E}" destId="{9003DEE7-E326-44BA-9154-561F140FEE6E}" srcOrd="1" destOrd="0" parTransId="{37230844-698E-4449-AB38-F5C18CACE8F2}" sibTransId="{D0EE849C-4CB6-46F9-A447-9EDAAB60EE04}"/>
    <dgm:cxn modelId="{3FEB5E66-85D9-4235-A8C7-F646C697DE34}" srcId="{DE2F7F89-B09E-4642-B4D7-CB6E13FE836E}" destId="{BEA0DEB4-D2F6-4B64-9DDF-F162087E0D7A}" srcOrd="2" destOrd="0" parTransId="{B954065A-0ADF-4CA7-AA9B-CB114D32473C}" sibTransId="{E5AD03B2-3A53-483C-9320-11FF816721FA}"/>
    <dgm:cxn modelId="{66D202AE-E7B6-4AFF-BD45-069B00C75689}" type="presOf" srcId="{9003DEE7-E326-44BA-9154-561F140FEE6E}" destId="{40E644E0-F67D-47BF-9F49-E81A98B9520E}" srcOrd="0" destOrd="0" presId="urn:microsoft.com/office/officeart/2005/8/layout/hProcess9"/>
    <dgm:cxn modelId="{CC05DF95-32AA-4397-9DA1-F6625411DA11}" srcId="{DE2F7F89-B09E-4642-B4D7-CB6E13FE836E}" destId="{62CE90AC-110C-4C1C-A884-F926BBF519DE}" srcOrd="0" destOrd="0" parTransId="{21B034DA-6487-49FB-991B-28A0C1ABEED5}" sibTransId="{B71A91FA-E4FB-4079-8AB1-4905F3E41ECA}"/>
    <dgm:cxn modelId="{E5EAC1DF-78B2-4EFE-9E5F-DE51A84B31F5}" type="presParOf" srcId="{56CABFEF-FEB6-451B-988C-76FC51543B19}" destId="{7D67D13E-F7CF-4FE1-A237-E6E0D9C9203B}" srcOrd="0" destOrd="0" presId="urn:microsoft.com/office/officeart/2005/8/layout/hProcess9"/>
    <dgm:cxn modelId="{733C3032-CC0C-4C3A-A006-EF8DAC18E94A}" type="presParOf" srcId="{56CABFEF-FEB6-451B-988C-76FC51543B19}" destId="{470F4750-E7A4-4F5B-B166-260A7C1637C4}" srcOrd="1" destOrd="0" presId="urn:microsoft.com/office/officeart/2005/8/layout/hProcess9"/>
    <dgm:cxn modelId="{CCB18B3F-5E7A-4693-AB25-F77F181032BA}" type="presParOf" srcId="{470F4750-E7A4-4F5B-B166-260A7C1637C4}" destId="{CB4C35B9-7262-4170-ABBD-A1FFF88DEE88}" srcOrd="0" destOrd="0" presId="urn:microsoft.com/office/officeart/2005/8/layout/hProcess9"/>
    <dgm:cxn modelId="{49B27559-0AA8-4EB1-9CC0-EFA255D5BFAD}" type="presParOf" srcId="{470F4750-E7A4-4F5B-B166-260A7C1637C4}" destId="{38CE2DE5-CBE8-4DE7-A925-E66457360272}" srcOrd="1" destOrd="0" presId="urn:microsoft.com/office/officeart/2005/8/layout/hProcess9"/>
    <dgm:cxn modelId="{D3FF6754-6621-4DCC-8560-D6E94874887C}" type="presParOf" srcId="{470F4750-E7A4-4F5B-B166-260A7C1637C4}" destId="{40E644E0-F67D-47BF-9F49-E81A98B9520E}" srcOrd="2" destOrd="0" presId="urn:microsoft.com/office/officeart/2005/8/layout/hProcess9"/>
    <dgm:cxn modelId="{BBF0E4C2-6A91-48D8-8CB1-C9DE7E797EEA}" type="presParOf" srcId="{470F4750-E7A4-4F5B-B166-260A7C1637C4}" destId="{49FF980B-1D3E-4512-9E16-EFA48137F184}" srcOrd="3" destOrd="0" presId="urn:microsoft.com/office/officeart/2005/8/layout/hProcess9"/>
    <dgm:cxn modelId="{F0003657-4F97-4A51-B7E4-17BE45CB816E}" type="presParOf" srcId="{470F4750-E7A4-4F5B-B166-260A7C1637C4}" destId="{821384A9-1224-4342-AAC5-7E476F5219C1}" srcOrd="4" destOrd="0" presId="urn:microsoft.com/office/officeart/2005/8/layout/hProcess9"/>
    <dgm:cxn modelId="{135905EE-5EAA-48A2-994E-02136ECAFF39}" type="presParOf" srcId="{470F4750-E7A4-4F5B-B166-260A7C1637C4}" destId="{3CB8387E-2635-4CB2-A906-301AF512A070}" srcOrd="5" destOrd="0" presId="urn:microsoft.com/office/officeart/2005/8/layout/hProcess9"/>
    <dgm:cxn modelId="{F3933DD7-DDAC-4D01-A024-5BF37E1942B5}" type="presParOf" srcId="{470F4750-E7A4-4F5B-B166-260A7C1637C4}" destId="{4B9F7BA8-B42F-4466-BBDC-CD3EB60B81C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7BE829-EC6F-4DE3-B2D7-B84772789837}" type="doc">
      <dgm:prSet loTypeId="urn:microsoft.com/office/officeart/2005/8/layout/chevron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a-DK"/>
        </a:p>
      </dgm:t>
    </dgm:pt>
    <dgm:pt modelId="{518329F8-6C64-40EF-B244-B86330FF3638}">
      <dgm:prSet phldrT="[Tekst]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  <a:r>
            <a:rPr lang="da-DK" dirty="0" err="1" smtClean="0">
              <a:latin typeface="Arial" panose="020B0604020202020204" pitchFamily="34" charset="0"/>
              <a:cs typeface="Arial" panose="020B0604020202020204" pitchFamily="34" charset="0"/>
            </a:rPr>
            <a:t>Minimize</a:t>
          </a: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a-DK" dirty="0" err="1" smtClean="0">
              <a:latin typeface="Arial" panose="020B0604020202020204" pitchFamily="34" charset="0"/>
              <a:cs typeface="Arial" panose="020B0604020202020204" pitchFamily="34" charset="0"/>
            </a:rPr>
            <a:t>risks</a:t>
          </a: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da-DK" dirty="0" err="1" smtClean="0">
              <a:latin typeface="Arial" panose="020B0604020202020204" pitchFamily="34" charset="0"/>
              <a:cs typeface="Arial" panose="020B0604020202020204" pitchFamily="34" charset="0"/>
            </a:rPr>
            <a:t>errors</a:t>
          </a: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3582EE89-9E70-421D-A75D-2F0639D77D41}" type="parTrans" cxnId="{975FDB01-D897-42E8-B7B9-BF6F05A7D294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962338-6B78-4E5E-880D-68F75E070FE1}" type="sibTrans" cxnId="{975FDB01-D897-42E8-B7B9-BF6F05A7D294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797209-7BBF-4A68-8A73-FD456C587EB2}">
      <dgm:prSet/>
      <dgm:spPr>
        <a:solidFill>
          <a:schemeClr val="accent1"/>
        </a:solidFill>
      </dgm:spPr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F96082-2835-43CE-94E0-572026A502F9}" type="parTrans" cxnId="{CA7A1698-4777-479B-A419-D8FDCA8C775E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DED355-6079-4A80-A901-F775801F7160}" type="sibTrans" cxnId="{CA7A1698-4777-479B-A419-D8FDCA8C775E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C53909-2B4F-4B61-B4CC-91DE4DC68A56}">
      <dgm:prSet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  <a:r>
            <a:rPr lang="da-DK" dirty="0" err="1" smtClean="0">
              <a:latin typeface="Arial" panose="020B0604020202020204" pitchFamily="34" charset="0"/>
              <a:cs typeface="Arial" panose="020B0604020202020204" pitchFamily="34" charset="0"/>
            </a:rPr>
            <a:t>Transparancy</a:t>
          </a: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</a:p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da-DK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DBD284-B716-43A0-8BA2-051E76507024}" type="parTrans" cxnId="{1D07385E-9C3E-4711-8459-75C114EF1C94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7D4333-E7AB-4989-8348-1C3BF7D2679F}" type="sibTrans" cxnId="{1D07385E-9C3E-4711-8459-75C114EF1C94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2E29FA-14B4-44CE-8147-BB8D3A4BE912}">
      <dgm:prSet/>
      <dgm:spPr>
        <a:solidFill>
          <a:schemeClr val="accent1"/>
        </a:solidFill>
      </dgm:spPr>
      <dgm:t>
        <a:bodyPr/>
        <a:lstStyle/>
        <a:p>
          <a:endParaRPr lang="da-DK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D3A52D-9D6F-46B5-AFC2-61E2C5298B3F}" type="parTrans" cxnId="{5988212D-C505-4FAF-8494-8A42BD610CFA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BC6AD4-EA89-4889-B474-A1131B2A763F}" type="sibTrans" cxnId="{5988212D-C505-4FAF-8494-8A42BD610CFA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62B210-5409-4788-AB47-0615690079F0}">
      <dgm:prSet/>
      <dgm:spPr>
        <a:solidFill>
          <a:schemeClr val="accent1"/>
        </a:solidFill>
      </dgm:spPr>
      <dgm:t>
        <a:bodyPr/>
        <a:lstStyle/>
        <a:p>
          <a:endParaRPr lang="da-DK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C95EEE-CD60-4C6E-A8D1-483B04348632}" type="parTrans" cxnId="{5ABAF640-A02C-475A-B38B-E949F7393762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78C765-E550-44FC-82BB-C003C286A33E}" type="sibTrans" cxnId="{5ABAF640-A02C-475A-B38B-E949F7393762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45D494-74AA-4721-AA49-089D88C4DC27}">
      <dgm:prSet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Less risk of uneven treatment of </a:t>
          </a:r>
          <a:r>
            <a:rPr lang="en-US" dirty="0" err="1" smtClean="0">
              <a:latin typeface="Arial" panose="020B0604020202020204" pitchFamily="34" charset="0"/>
              <a:cs typeface="Arial" panose="020B0604020202020204" pitchFamily="34" charset="0"/>
            </a:rPr>
            <a:t>beneficiarys</a:t>
          </a:r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da-DK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21D28F-1035-4AB8-8C6F-7572161D775F}" type="parTrans" cxnId="{802CFF29-6F12-4D45-B659-A492F52893A2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AB2312-E57E-4744-8073-A6BFBD2C36B6}" type="sibTrans" cxnId="{802CFF29-6F12-4D45-B659-A492F52893A2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4872EE-B74C-4259-B9BC-8904F20734DF}">
      <dgm:prSet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Fewer complaints</a:t>
          </a:r>
          <a:endParaRPr lang="da-DK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33F5AD-E606-4E51-9C78-55DD3B13CED7}" type="parTrans" cxnId="{ABF52F2A-08D9-4BF8-96D1-14220043E8B0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0AD8F1-C9EB-449A-AF3A-41BCD86D4848}" type="sibTrans" cxnId="{ABF52F2A-08D9-4BF8-96D1-14220043E8B0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611F77-CF5E-410D-ACEE-D33C5F6208F3}">
      <dgm:prSet/>
      <dgm:spPr>
        <a:solidFill>
          <a:schemeClr val="accent1"/>
        </a:solidFill>
      </dgm:spPr>
      <dgm:t>
        <a:bodyPr/>
        <a:lstStyle/>
        <a:p>
          <a:endParaRPr lang="da-DK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52B186-77E3-42E0-95B4-DA427E4AFEC1}" type="parTrans" cxnId="{0D382763-44B5-4733-813C-0E35D7A61177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C4989F-28F1-473B-9956-BC5F22204E58}" type="sibTrans" cxnId="{0D382763-44B5-4733-813C-0E35D7A61177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587D85-576B-48F3-B1CB-7621252D8F1F}">
      <dgm:prSet/>
      <dgm:spPr/>
      <dgm:t>
        <a:bodyPr/>
        <a:lstStyle/>
        <a:p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Extended </a:t>
          </a:r>
          <a:r>
            <a:rPr lang="da-DK" dirty="0" err="1" smtClean="0">
              <a:latin typeface="Arial" panose="020B0604020202020204" pitchFamily="34" charset="0"/>
              <a:cs typeface="Arial" panose="020B0604020202020204" pitchFamily="34" charset="0"/>
            </a:rPr>
            <a:t>focus</a:t>
          </a: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 on the (</a:t>
          </a:r>
          <a:r>
            <a:rPr lang="da-DK" dirty="0" err="1" smtClean="0">
              <a:latin typeface="Arial" panose="020B0604020202020204" pitchFamily="34" charset="0"/>
              <a:cs typeface="Arial" panose="020B0604020202020204" pitchFamily="34" charset="0"/>
            </a:rPr>
            <a:t>political</a:t>
          </a: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) </a:t>
          </a:r>
          <a:r>
            <a:rPr lang="da-DK" dirty="0" err="1" smtClean="0">
              <a:latin typeface="Arial" panose="020B0604020202020204" pitchFamily="34" charset="0"/>
              <a:cs typeface="Arial" panose="020B0604020202020204" pitchFamily="34" charset="0"/>
            </a:rPr>
            <a:t>effect</a:t>
          </a: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  of the </a:t>
          </a:r>
          <a:r>
            <a:rPr lang="da-DK" dirty="0" err="1" smtClean="0">
              <a:latin typeface="Arial" panose="020B0604020202020204" pitchFamily="34" charset="0"/>
              <a:cs typeface="Arial" panose="020B0604020202020204" pitchFamily="34" charset="0"/>
            </a:rPr>
            <a:t>projects</a:t>
          </a:r>
          <a:r>
            <a:rPr lang="da-DK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da-DK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DF47B0-540D-4794-A504-944E6099919A}" type="parTrans" cxnId="{61801981-3AD4-423B-9162-1CF1EFE409FC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479614-7B28-4779-91DA-94797D21D69F}" type="sibTrans" cxnId="{61801981-3AD4-423B-9162-1CF1EFE409FC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BF3137-C927-4AE9-8E0C-BB8ADE39FC28}">
      <dgm:prSet phldrT="[Tekst]" phldr="1"/>
      <dgm:spPr>
        <a:solidFill>
          <a:schemeClr val="accent1"/>
        </a:solidFill>
      </dgm:spPr>
      <dgm:t>
        <a:bodyPr/>
        <a:lstStyle/>
        <a:p>
          <a:endParaRPr lang="da-DK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F33FD1-6CC9-4F72-984B-E181BD76A3D5}" type="sibTrans" cxnId="{2097AAA2-AE60-4772-845D-DE864D77F4A1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AF6AF4-2850-4124-8EB1-F205F60A6D74}" type="parTrans" cxnId="{2097AAA2-AE60-4772-845D-DE864D77F4A1}">
      <dgm:prSet/>
      <dgm:spPr/>
      <dgm:t>
        <a:bodyPr/>
        <a:lstStyle/>
        <a:p>
          <a:endParaRPr lang="da-DK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736AF5-7C53-4718-8056-49D64A6DDE8A}" type="pres">
      <dgm:prSet presAssocID="{A87BE829-EC6F-4DE3-B2D7-B8477278983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43647397-A8EE-4590-B3ED-165EAE5A91DC}" type="pres">
      <dgm:prSet presAssocID="{0EBF3137-C927-4AE9-8E0C-BB8ADE39FC28}" presName="composite" presStyleCnt="0"/>
      <dgm:spPr/>
    </dgm:pt>
    <dgm:pt modelId="{495F6011-8F68-4C59-BD39-53829EF26D3A}" type="pres">
      <dgm:prSet presAssocID="{0EBF3137-C927-4AE9-8E0C-BB8ADE39FC28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FC48D0CB-144D-408D-BE77-C08B92BC2C24}" type="pres">
      <dgm:prSet presAssocID="{0EBF3137-C927-4AE9-8E0C-BB8ADE39FC28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42DFC14-4E2D-4AA8-9B7D-A0F29323F19E}" type="pres">
      <dgm:prSet presAssocID="{80F33FD1-6CC9-4F72-984B-E181BD76A3D5}" presName="sp" presStyleCnt="0"/>
      <dgm:spPr/>
    </dgm:pt>
    <dgm:pt modelId="{2C7C9585-1882-4AA9-A557-7344871FE707}" type="pres">
      <dgm:prSet presAssocID="{48797209-7BBF-4A68-8A73-FD456C587EB2}" presName="composite" presStyleCnt="0"/>
      <dgm:spPr/>
    </dgm:pt>
    <dgm:pt modelId="{60D7BEE6-3AB1-45DD-9582-2D3F85A04CB9}" type="pres">
      <dgm:prSet presAssocID="{48797209-7BBF-4A68-8A73-FD456C587EB2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18E5F52-884C-4DDF-A67F-116C139BEB40}" type="pres">
      <dgm:prSet presAssocID="{48797209-7BBF-4A68-8A73-FD456C587EB2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ACDC245-6D85-406A-B970-4103F9F2C8C2}" type="pres">
      <dgm:prSet presAssocID="{D6DED355-6079-4A80-A901-F775801F7160}" presName="sp" presStyleCnt="0"/>
      <dgm:spPr/>
    </dgm:pt>
    <dgm:pt modelId="{450D0631-EBCE-47CF-B698-8252B3ECB22E}" type="pres">
      <dgm:prSet presAssocID="{2E2E29FA-14B4-44CE-8147-BB8D3A4BE912}" presName="composite" presStyleCnt="0"/>
      <dgm:spPr/>
    </dgm:pt>
    <dgm:pt modelId="{203D02E3-FAB6-4688-8BA6-851C0896F912}" type="pres">
      <dgm:prSet presAssocID="{2E2E29FA-14B4-44CE-8147-BB8D3A4BE912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95609FC-3562-4EA9-8F5E-AC5D912C8C3E}" type="pres">
      <dgm:prSet presAssocID="{2E2E29FA-14B4-44CE-8147-BB8D3A4BE912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6AA6BB5C-F373-4C14-9F9A-5CFA0D0D81CD}" type="pres">
      <dgm:prSet presAssocID="{55BC6AD4-EA89-4889-B474-A1131B2A763F}" presName="sp" presStyleCnt="0"/>
      <dgm:spPr/>
    </dgm:pt>
    <dgm:pt modelId="{C0ACE8C5-9858-4C33-8C69-A8AE726A7D37}" type="pres">
      <dgm:prSet presAssocID="{0E62B210-5409-4788-AB47-0615690079F0}" presName="composite" presStyleCnt="0"/>
      <dgm:spPr/>
    </dgm:pt>
    <dgm:pt modelId="{B9E926DF-0526-4D9F-B2CF-2264C66FFEB3}" type="pres">
      <dgm:prSet presAssocID="{0E62B210-5409-4788-AB47-0615690079F0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A85CBC08-8477-424E-B7BA-8930C2FA7565}" type="pres">
      <dgm:prSet presAssocID="{0E62B210-5409-4788-AB47-0615690079F0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CCA2528-1A70-48BD-9BF2-0F3AC0B08AAA}" type="pres">
      <dgm:prSet presAssocID="{F478C765-E550-44FC-82BB-C003C286A33E}" presName="sp" presStyleCnt="0"/>
      <dgm:spPr/>
    </dgm:pt>
    <dgm:pt modelId="{CB8CCD1C-FBAB-4930-A75C-297D939FF28A}" type="pres">
      <dgm:prSet presAssocID="{C9611F77-CF5E-410D-ACEE-D33C5F6208F3}" presName="composite" presStyleCnt="0"/>
      <dgm:spPr/>
    </dgm:pt>
    <dgm:pt modelId="{52C132CC-D19E-4ED8-9995-30E0E0A5D7F0}" type="pres">
      <dgm:prSet presAssocID="{C9611F77-CF5E-410D-ACEE-D33C5F6208F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956C4B80-18BD-4674-9DD6-5D5049009FF8}" type="pres">
      <dgm:prSet presAssocID="{C9611F77-CF5E-410D-ACEE-D33C5F6208F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0D382763-44B5-4733-813C-0E35D7A61177}" srcId="{A87BE829-EC6F-4DE3-B2D7-B84772789837}" destId="{C9611F77-CF5E-410D-ACEE-D33C5F6208F3}" srcOrd="4" destOrd="0" parTransId="{BF52B186-77E3-42E0-95B4-DA427E4AFEC1}" sibTransId="{62C4989F-28F1-473B-9956-BC5F22204E58}"/>
    <dgm:cxn modelId="{975FDB01-D897-42E8-B7B9-BF6F05A7D294}" srcId="{0EBF3137-C927-4AE9-8E0C-BB8ADE39FC28}" destId="{518329F8-6C64-40EF-B244-B86330FF3638}" srcOrd="0" destOrd="0" parTransId="{3582EE89-9E70-421D-A75D-2F0639D77D41}" sibTransId="{DF962338-6B78-4E5E-880D-68F75E070FE1}"/>
    <dgm:cxn modelId="{64120741-ED5F-4799-89C0-D3512695602D}" type="presOf" srcId="{B54872EE-B74C-4259-B9BC-8904F20734DF}" destId="{A85CBC08-8477-424E-B7BA-8930C2FA7565}" srcOrd="0" destOrd="0" presId="urn:microsoft.com/office/officeart/2005/8/layout/chevron2"/>
    <dgm:cxn modelId="{1D07385E-9C3E-4711-8459-75C114EF1C94}" srcId="{48797209-7BBF-4A68-8A73-FD456C587EB2}" destId="{2FC53909-2B4F-4B61-B4CC-91DE4DC68A56}" srcOrd="0" destOrd="0" parTransId="{32DBD284-B716-43A0-8BA2-051E76507024}" sibTransId="{FD7D4333-E7AB-4989-8348-1C3BF7D2679F}"/>
    <dgm:cxn modelId="{802CFF29-6F12-4D45-B659-A492F52893A2}" srcId="{2E2E29FA-14B4-44CE-8147-BB8D3A4BE912}" destId="{0E45D494-74AA-4721-AA49-089D88C4DC27}" srcOrd="0" destOrd="0" parTransId="{1E21D28F-1035-4AB8-8C6F-7572161D775F}" sibTransId="{CAAB2312-E57E-4744-8073-A6BFBD2C36B6}"/>
    <dgm:cxn modelId="{CA7A1698-4777-479B-A419-D8FDCA8C775E}" srcId="{A87BE829-EC6F-4DE3-B2D7-B84772789837}" destId="{48797209-7BBF-4A68-8A73-FD456C587EB2}" srcOrd="1" destOrd="0" parTransId="{E4F96082-2835-43CE-94E0-572026A502F9}" sibTransId="{D6DED355-6079-4A80-A901-F775801F7160}"/>
    <dgm:cxn modelId="{ABF52F2A-08D9-4BF8-96D1-14220043E8B0}" srcId="{0E62B210-5409-4788-AB47-0615690079F0}" destId="{B54872EE-B74C-4259-B9BC-8904F20734DF}" srcOrd="0" destOrd="0" parTransId="{6A33F5AD-E606-4E51-9C78-55DD3B13CED7}" sibTransId="{080AD8F1-C9EB-449A-AF3A-41BCD86D4848}"/>
    <dgm:cxn modelId="{DF5F3A0E-079A-4C24-A423-0D9FAE1687E2}" type="presOf" srcId="{0E45D494-74AA-4721-AA49-089D88C4DC27}" destId="{495609FC-3562-4EA9-8F5E-AC5D912C8C3E}" srcOrd="0" destOrd="0" presId="urn:microsoft.com/office/officeart/2005/8/layout/chevron2"/>
    <dgm:cxn modelId="{2EF60744-ECCA-4CC3-A7F2-C1839D907EE5}" type="presOf" srcId="{518329F8-6C64-40EF-B244-B86330FF3638}" destId="{FC48D0CB-144D-408D-BE77-C08B92BC2C24}" srcOrd="0" destOrd="0" presId="urn:microsoft.com/office/officeart/2005/8/layout/chevron2"/>
    <dgm:cxn modelId="{4C5B7697-EDC7-46EC-9CCD-498E0D6B5D91}" type="presOf" srcId="{C9611F77-CF5E-410D-ACEE-D33C5F6208F3}" destId="{52C132CC-D19E-4ED8-9995-30E0E0A5D7F0}" srcOrd="0" destOrd="0" presId="urn:microsoft.com/office/officeart/2005/8/layout/chevron2"/>
    <dgm:cxn modelId="{97473A2E-A769-4048-A10D-E89F4AAA53FF}" type="presOf" srcId="{A87BE829-EC6F-4DE3-B2D7-B84772789837}" destId="{28736AF5-7C53-4718-8056-49D64A6DDE8A}" srcOrd="0" destOrd="0" presId="urn:microsoft.com/office/officeart/2005/8/layout/chevron2"/>
    <dgm:cxn modelId="{61801981-3AD4-423B-9162-1CF1EFE409FC}" srcId="{C9611F77-CF5E-410D-ACEE-D33C5F6208F3}" destId="{01587D85-576B-48F3-B1CB-7621252D8F1F}" srcOrd="0" destOrd="0" parTransId="{F8DF47B0-540D-4794-A504-944E6099919A}" sibTransId="{BB479614-7B28-4779-91DA-94797D21D69F}"/>
    <dgm:cxn modelId="{EA97D30E-76AC-487B-A1D2-CCA83F75B077}" type="presOf" srcId="{0E62B210-5409-4788-AB47-0615690079F0}" destId="{B9E926DF-0526-4D9F-B2CF-2264C66FFEB3}" srcOrd="0" destOrd="0" presId="urn:microsoft.com/office/officeart/2005/8/layout/chevron2"/>
    <dgm:cxn modelId="{0EA9ACDA-5615-4579-BFC0-EF26F911E425}" type="presOf" srcId="{2E2E29FA-14B4-44CE-8147-BB8D3A4BE912}" destId="{203D02E3-FAB6-4688-8BA6-851C0896F912}" srcOrd="0" destOrd="0" presId="urn:microsoft.com/office/officeart/2005/8/layout/chevron2"/>
    <dgm:cxn modelId="{992D103C-AF6F-4288-B4C4-5D51DA134532}" type="presOf" srcId="{0EBF3137-C927-4AE9-8E0C-BB8ADE39FC28}" destId="{495F6011-8F68-4C59-BD39-53829EF26D3A}" srcOrd="0" destOrd="0" presId="urn:microsoft.com/office/officeart/2005/8/layout/chevron2"/>
    <dgm:cxn modelId="{5ABAF640-A02C-475A-B38B-E949F7393762}" srcId="{A87BE829-EC6F-4DE3-B2D7-B84772789837}" destId="{0E62B210-5409-4788-AB47-0615690079F0}" srcOrd="3" destOrd="0" parTransId="{BAC95EEE-CD60-4C6E-A8D1-483B04348632}" sibTransId="{F478C765-E550-44FC-82BB-C003C286A33E}"/>
    <dgm:cxn modelId="{AEA4A1CA-EA23-4399-A79D-D4FD629806DD}" type="presOf" srcId="{01587D85-576B-48F3-B1CB-7621252D8F1F}" destId="{956C4B80-18BD-4674-9DD6-5D5049009FF8}" srcOrd="0" destOrd="0" presId="urn:microsoft.com/office/officeart/2005/8/layout/chevron2"/>
    <dgm:cxn modelId="{2097AAA2-AE60-4772-845D-DE864D77F4A1}" srcId="{A87BE829-EC6F-4DE3-B2D7-B84772789837}" destId="{0EBF3137-C927-4AE9-8E0C-BB8ADE39FC28}" srcOrd="0" destOrd="0" parTransId="{6CAF6AF4-2850-4124-8EB1-F205F60A6D74}" sibTransId="{80F33FD1-6CC9-4F72-984B-E181BD76A3D5}"/>
    <dgm:cxn modelId="{C853851B-EAC5-4F6D-B9D0-AA198F2575DC}" type="presOf" srcId="{2FC53909-2B4F-4B61-B4CC-91DE4DC68A56}" destId="{D18E5F52-884C-4DDF-A67F-116C139BEB40}" srcOrd="0" destOrd="0" presId="urn:microsoft.com/office/officeart/2005/8/layout/chevron2"/>
    <dgm:cxn modelId="{5988212D-C505-4FAF-8494-8A42BD610CFA}" srcId="{A87BE829-EC6F-4DE3-B2D7-B84772789837}" destId="{2E2E29FA-14B4-44CE-8147-BB8D3A4BE912}" srcOrd="2" destOrd="0" parTransId="{D6D3A52D-9D6F-46B5-AFC2-61E2C5298B3F}" sibTransId="{55BC6AD4-EA89-4889-B474-A1131B2A763F}"/>
    <dgm:cxn modelId="{9F952449-8AED-458E-8ACB-EF9CA6934A94}" type="presOf" srcId="{48797209-7BBF-4A68-8A73-FD456C587EB2}" destId="{60D7BEE6-3AB1-45DD-9582-2D3F85A04CB9}" srcOrd="0" destOrd="0" presId="urn:microsoft.com/office/officeart/2005/8/layout/chevron2"/>
    <dgm:cxn modelId="{1170EA67-EE41-42E2-B34C-173839C16033}" type="presParOf" srcId="{28736AF5-7C53-4718-8056-49D64A6DDE8A}" destId="{43647397-A8EE-4590-B3ED-165EAE5A91DC}" srcOrd="0" destOrd="0" presId="urn:microsoft.com/office/officeart/2005/8/layout/chevron2"/>
    <dgm:cxn modelId="{08D6258B-7A68-4605-8425-4A72E6AA20CC}" type="presParOf" srcId="{43647397-A8EE-4590-B3ED-165EAE5A91DC}" destId="{495F6011-8F68-4C59-BD39-53829EF26D3A}" srcOrd="0" destOrd="0" presId="urn:microsoft.com/office/officeart/2005/8/layout/chevron2"/>
    <dgm:cxn modelId="{C4261466-1568-4CD8-94D0-F54D3C491003}" type="presParOf" srcId="{43647397-A8EE-4590-B3ED-165EAE5A91DC}" destId="{FC48D0CB-144D-408D-BE77-C08B92BC2C24}" srcOrd="1" destOrd="0" presId="urn:microsoft.com/office/officeart/2005/8/layout/chevron2"/>
    <dgm:cxn modelId="{3EF1EBEB-C345-4F07-971E-1D6ACE416EFE}" type="presParOf" srcId="{28736AF5-7C53-4718-8056-49D64A6DDE8A}" destId="{C42DFC14-4E2D-4AA8-9B7D-A0F29323F19E}" srcOrd="1" destOrd="0" presId="urn:microsoft.com/office/officeart/2005/8/layout/chevron2"/>
    <dgm:cxn modelId="{60826651-4BD8-40B3-A341-C8615FF08593}" type="presParOf" srcId="{28736AF5-7C53-4718-8056-49D64A6DDE8A}" destId="{2C7C9585-1882-4AA9-A557-7344871FE707}" srcOrd="2" destOrd="0" presId="urn:microsoft.com/office/officeart/2005/8/layout/chevron2"/>
    <dgm:cxn modelId="{80A08B48-080B-49E8-A972-176DA065816B}" type="presParOf" srcId="{2C7C9585-1882-4AA9-A557-7344871FE707}" destId="{60D7BEE6-3AB1-45DD-9582-2D3F85A04CB9}" srcOrd="0" destOrd="0" presId="urn:microsoft.com/office/officeart/2005/8/layout/chevron2"/>
    <dgm:cxn modelId="{5AF3D3E7-1A00-497F-97FF-3A2373143155}" type="presParOf" srcId="{2C7C9585-1882-4AA9-A557-7344871FE707}" destId="{D18E5F52-884C-4DDF-A67F-116C139BEB40}" srcOrd="1" destOrd="0" presId="urn:microsoft.com/office/officeart/2005/8/layout/chevron2"/>
    <dgm:cxn modelId="{69ED5B6D-4D63-41B6-B6C4-608AC2257530}" type="presParOf" srcId="{28736AF5-7C53-4718-8056-49D64A6DDE8A}" destId="{CACDC245-6D85-406A-B970-4103F9F2C8C2}" srcOrd="3" destOrd="0" presId="urn:microsoft.com/office/officeart/2005/8/layout/chevron2"/>
    <dgm:cxn modelId="{671FD814-AB2C-4E70-90D2-4C24325A4D7C}" type="presParOf" srcId="{28736AF5-7C53-4718-8056-49D64A6DDE8A}" destId="{450D0631-EBCE-47CF-B698-8252B3ECB22E}" srcOrd="4" destOrd="0" presId="urn:microsoft.com/office/officeart/2005/8/layout/chevron2"/>
    <dgm:cxn modelId="{DF80048A-695D-47C2-BBC5-FB454DDB1C49}" type="presParOf" srcId="{450D0631-EBCE-47CF-B698-8252B3ECB22E}" destId="{203D02E3-FAB6-4688-8BA6-851C0896F912}" srcOrd="0" destOrd="0" presId="urn:microsoft.com/office/officeart/2005/8/layout/chevron2"/>
    <dgm:cxn modelId="{3A20C2C9-740A-4524-8966-025FB7642966}" type="presParOf" srcId="{450D0631-EBCE-47CF-B698-8252B3ECB22E}" destId="{495609FC-3562-4EA9-8F5E-AC5D912C8C3E}" srcOrd="1" destOrd="0" presId="urn:microsoft.com/office/officeart/2005/8/layout/chevron2"/>
    <dgm:cxn modelId="{02A459F1-1AA9-42DF-854E-1C90998C977B}" type="presParOf" srcId="{28736AF5-7C53-4718-8056-49D64A6DDE8A}" destId="{6AA6BB5C-F373-4C14-9F9A-5CFA0D0D81CD}" srcOrd="5" destOrd="0" presId="urn:microsoft.com/office/officeart/2005/8/layout/chevron2"/>
    <dgm:cxn modelId="{5F002558-AA11-4486-ABB8-976E1CADEC00}" type="presParOf" srcId="{28736AF5-7C53-4718-8056-49D64A6DDE8A}" destId="{C0ACE8C5-9858-4C33-8C69-A8AE726A7D37}" srcOrd="6" destOrd="0" presId="urn:microsoft.com/office/officeart/2005/8/layout/chevron2"/>
    <dgm:cxn modelId="{1B164BCC-F7DB-4A3C-BA51-33C3CE7A1302}" type="presParOf" srcId="{C0ACE8C5-9858-4C33-8C69-A8AE726A7D37}" destId="{B9E926DF-0526-4D9F-B2CF-2264C66FFEB3}" srcOrd="0" destOrd="0" presId="urn:microsoft.com/office/officeart/2005/8/layout/chevron2"/>
    <dgm:cxn modelId="{87405BE3-213E-46AB-B47C-72BC463ACD04}" type="presParOf" srcId="{C0ACE8C5-9858-4C33-8C69-A8AE726A7D37}" destId="{A85CBC08-8477-424E-B7BA-8930C2FA7565}" srcOrd="1" destOrd="0" presId="urn:microsoft.com/office/officeart/2005/8/layout/chevron2"/>
    <dgm:cxn modelId="{92A57CD1-D8CC-4EAF-9C82-D410BC5756F5}" type="presParOf" srcId="{28736AF5-7C53-4718-8056-49D64A6DDE8A}" destId="{CCCA2528-1A70-48BD-9BF2-0F3AC0B08AAA}" srcOrd="7" destOrd="0" presId="urn:microsoft.com/office/officeart/2005/8/layout/chevron2"/>
    <dgm:cxn modelId="{9265099F-3169-44FC-9A0B-AE3E39B0D062}" type="presParOf" srcId="{28736AF5-7C53-4718-8056-49D64A6DDE8A}" destId="{CB8CCD1C-FBAB-4930-A75C-297D939FF28A}" srcOrd="8" destOrd="0" presId="urn:microsoft.com/office/officeart/2005/8/layout/chevron2"/>
    <dgm:cxn modelId="{49B8DA0F-ABD2-4412-B9CF-E5851DE4941A}" type="presParOf" srcId="{CB8CCD1C-FBAB-4930-A75C-297D939FF28A}" destId="{52C132CC-D19E-4ED8-9995-30E0E0A5D7F0}" srcOrd="0" destOrd="0" presId="urn:microsoft.com/office/officeart/2005/8/layout/chevron2"/>
    <dgm:cxn modelId="{0F2E3088-56FD-43DB-85E1-62E7C57E2671}" type="presParOf" srcId="{CB8CCD1C-FBAB-4930-A75C-297D939FF28A}" destId="{956C4B80-18BD-4674-9DD6-5D5049009FF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A24395-A2C0-4763-AFD0-01A11C4675F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a-DK"/>
        </a:p>
      </dgm:t>
    </dgm:pt>
    <dgm:pt modelId="{64C3CBB2-6705-4273-A05F-13B65B083391}">
      <dgm:prSet phldrT="[Tekst]" custT="1"/>
      <dgm:spPr/>
      <dgm:t>
        <a:bodyPr/>
        <a:lstStyle/>
        <a:p>
          <a:r>
            <a:rPr lang="da-DK" sz="2000" dirty="0" err="1" smtClean="0"/>
            <a:t>Flatrate</a:t>
          </a:r>
          <a:r>
            <a:rPr lang="da-DK" sz="2000" dirty="0" smtClean="0"/>
            <a:t> for </a:t>
          </a:r>
          <a:r>
            <a:rPr lang="da-DK" sz="2000" dirty="0" err="1" smtClean="0"/>
            <a:t>building</a:t>
          </a:r>
          <a:r>
            <a:rPr lang="da-DK" sz="2000" dirty="0" smtClean="0"/>
            <a:t> </a:t>
          </a:r>
          <a:r>
            <a:rPr lang="da-DK" sz="2000" dirty="0" err="1" smtClean="0"/>
            <a:t>consultancy</a:t>
          </a:r>
          <a:r>
            <a:rPr lang="da-DK" sz="2000" dirty="0" smtClean="0"/>
            <a:t> 10 pct.</a:t>
          </a:r>
          <a:endParaRPr lang="da-DK" sz="2000" dirty="0"/>
        </a:p>
      </dgm:t>
    </dgm:pt>
    <dgm:pt modelId="{3BBEF7B9-D935-4A37-A735-58DC6E0F42AE}" type="parTrans" cxnId="{02FFFB4F-E5E5-4DF0-B18F-374863247A16}">
      <dgm:prSet/>
      <dgm:spPr/>
      <dgm:t>
        <a:bodyPr/>
        <a:lstStyle/>
        <a:p>
          <a:endParaRPr lang="da-DK"/>
        </a:p>
      </dgm:t>
    </dgm:pt>
    <dgm:pt modelId="{5DDE7548-9E89-4D21-A39F-AFF26CF3A867}" type="sibTrans" cxnId="{02FFFB4F-E5E5-4DF0-B18F-374863247A16}">
      <dgm:prSet/>
      <dgm:spPr/>
      <dgm:t>
        <a:bodyPr/>
        <a:lstStyle/>
        <a:p>
          <a:endParaRPr lang="da-DK"/>
        </a:p>
      </dgm:t>
    </dgm:pt>
    <dgm:pt modelId="{63589606-07A1-403F-8365-E734868CEEE8}">
      <dgm:prSet phldrT="[Teks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1. Unit cost per pig for a plain field project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560 Euros</a:t>
          </a:r>
          <a:endParaRPr lang="da-DK" dirty="0"/>
        </a:p>
      </dgm:t>
    </dgm:pt>
    <dgm:pt modelId="{1CD876DA-8026-49B7-89EA-866685BA3BBE}" type="parTrans" cxnId="{06D117E7-88BA-42FF-B041-429F764D9445}">
      <dgm:prSet/>
      <dgm:spPr/>
      <dgm:t>
        <a:bodyPr/>
        <a:lstStyle/>
        <a:p>
          <a:endParaRPr lang="da-DK"/>
        </a:p>
      </dgm:t>
    </dgm:pt>
    <dgm:pt modelId="{4AE79C3B-37EF-44EA-A5E1-8E2826DDA28E}" type="sibTrans" cxnId="{06D117E7-88BA-42FF-B041-429F764D9445}">
      <dgm:prSet/>
      <dgm:spPr/>
      <dgm:t>
        <a:bodyPr/>
        <a:lstStyle/>
        <a:p>
          <a:endParaRPr lang="da-DK"/>
        </a:p>
      </dgm:t>
    </dgm:pt>
    <dgm:pt modelId="{3A1D389F-0083-435C-AE45-03B947E138A8}">
      <dgm:prSet phldrT="[Tekst]"/>
      <dgm:spPr/>
      <dgm:t>
        <a:bodyPr/>
        <a:lstStyle/>
        <a:p>
          <a:r>
            <a:rPr lang="en-US" dirty="0" smtClean="0"/>
            <a:t>2. Unit cost per pig for an added building </a:t>
          </a:r>
        </a:p>
        <a:p>
          <a:r>
            <a:rPr lang="en-US" dirty="0" smtClean="0"/>
            <a:t>480 Euros</a:t>
          </a:r>
          <a:endParaRPr lang="da-DK" dirty="0"/>
        </a:p>
      </dgm:t>
    </dgm:pt>
    <dgm:pt modelId="{17A51EF0-5526-4673-8740-3221A027CB95}" type="parTrans" cxnId="{554894F5-5E8A-4442-83CA-797985AA44AC}">
      <dgm:prSet/>
      <dgm:spPr/>
      <dgm:t>
        <a:bodyPr/>
        <a:lstStyle/>
        <a:p>
          <a:endParaRPr lang="da-DK"/>
        </a:p>
      </dgm:t>
    </dgm:pt>
    <dgm:pt modelId="{F109FD92-2CBD-4051-90A5-A9F4B4B75112}" type="sibTrans" cxnId="{554894F5-5E8A-4442-83CA-797985AA44AC}">
      <dgm:prSet/>
      <dgm:spPr/>
      <dgm:t>
        <a:bodyPr/>
        <a:lstStyle/>
        <a:p>
          <a:endParaRPr lang="da-DK"/>
        </a:p>
      </dgm:t>
    </dgm:pt>
    <dgm:pt modelId="{EBDB6345-BC8E-4923-90C3-B867F799B1C3}">
      <dgm:prSet phldrT="[Tekst]"/>
      <dgm:spPr/>
      <dgm:t>
        <a:bodyPr/>
        <a:lstStyle/>
        <a:p>
          <a:r>
            <a:rPr lang="en-US" dirty="0" smtClean="0"/>
            <a:t>3. Unit cost per pig for renovation of an old stable</a:t>
          </a:r>
        </a:p>
        <a:p>
          <a:r>
            <a:rPr lang="da-DK" dirty="0" smtClean="0"/>
            <a:t>290 Euros</a:t>
          </a:r>
          <a:endParaRPr lang="da-DK" dirty="0"/>
        </a:p>
      </dgm:t>
    </dgm:pt>
    <dgm:pt modelId="{A85FC409-B4EE-4E3A-AC6E-45AA721BB911}" type="parTrans" cxnId="{156838DC-0F7F-4C5C-9CBA-212503670129}">
      <dgm:prSet/>
      <dgm:spPr/>
      <dgm:t>
        <a:bodyPr/>
        <a:lstStyle/>
        <a:p>
          <a:endParaRPr lang="da-DK"/>
        </a:p>
      </dgm:t>
    </dgm:pt>
    <dgm:pt modelId="{333EEBA4-D6F5-4E08-8369-CB700BF03897}" type="sibTrans" cxnId="{156838DC-0F7F-4C5C-9CBA-212503670129}">
      <dgm:prSet/>
      <dgm:spPr/>
      <dgm:t>
        <a:bodyPr/>
        <a:lstStyle/>
        <a:p>
          <a:endParaRPr lang="da-DK"/>
        </a:p>
      </dgm:t>
    </dgm:pt>
    <dgm:pt modelId="{A35634C8-EF0F-4FA6-9EF1-68DBEC81F956}" type="pres">
      <dgm:prSet presAssocID="{B7A24395-A2C0-4763-AFD0-01A11C4675F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7919B11-6DA9-4083-AF1D-7A08DC94DDFE}" type="pres">
      <dgm:prSet presAssocID="{64C3CBB2-6705-4273-A05F-13B65B083391}" presName="root1" presStyleCnt="0"/>
      <dgm:spPr/>
    </dgm:pt>
    <dgm:pt modelId="{82829F87-045A-4D0F-A7A5-CA3BCE58B4FD}" type="pres">
      <dgm:prSet presAssocID="{64C3CBB2-6705-4273-A05F-13B65B08339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a-DK"/>
        </a:p>
      </dgm:t>
    </dgm:pt>
    <dgm:pt modelId="{E0A3AA70-A5F7-4B7B-B940-3D04CBA40DB1}" type="pres">
      <dgm:prSet presAssocID="{64C3CBB2-6705-4273-A05F-13B65B083391}" presName="level2hierChild" presStyleCnt="0"/>
      <dgm:spPr/>
    </dgm:pt>
    <dgm:pt modelId="{D2A1C54A-0C0C-402C-B137-B59C1F3740BA}" type="pres">
      <dgm:prSet presAssocID="{1CD876DA-8026-49B7-89EA-866685BA3BBE}" presName="conn2-1" presStyleLbl="parChTrans1D2" presStyleIdx="0" presStyleCnt="3"/>
      <dgm:spPr/>
    </dgm:pt>
    <dgm:pt modelId="{90024FC9-D4AC-47A7-B12C-E839A3476E09}" type="pres">
      <dgm:prSet presAssocID="{1CD876DA-8026-49B7-89EA-866685BA3BBE}" presName="connTx" presStyleLbl="parChTrans1D2" presStyleIdx="0" presStyleCnt="3"/>
      <dgm:spPr/>
    </dgm:pt>
    <dgm:pt modelId="{C83E41EE-CDF5-4465-BF9F-52AB99C33EC4}" type="pres">
      <dgm:prSet presAssocID="{63589606-07A1-403F-8365-E734868CEEE8}" presName="root2" presStyleCnt="0"/>
      <dgm:spPr/>
    </dgm:pt>
    <dgm:pt modelId="{FE92F76E-CBAD-40F2-856E-514F06A88142}" type="pres">
      <dgm:prSet presAssocID="{63589606-07A1-403F-8365-E734868CEEE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a-DK"/>
        </a:p>
      </dgm:t>
    </dgm:pt>
    <dgm:pt modelId="{FF77AD79-746B-41B2-A5E7-12AC8A3A7502}" type="pres">
      <dgm:prSet presAssocID="{63589606-07A1-403F-8365-E734868CEEE8}" presName="level3hierChild" presStyleCnt="0"/>
      <dgm:spPr/>
    </dgm:pt>
    <dgm:pt modelId="{D484DE50-23C8-4086-8772-67B47D4C0EF7}" type="pres">
      <dgm:prSet presAssocID="{17A51EF0-5526-4673-8740-3221A027CB95}" presName="conn2-1" presStyleLbl="parChTrans1D2" presStyleIdx="1" presStyleCnt="3"/>
      <dgm:spPr/>
    </dgm:pt>
    <dgm:pt modelId="{D56B312A-99F6-49A6-8692-34EBCE719DEB}" type="pres">
      <dgm:prSet presAssocID="{17A51EF0-5526-4673-8740-3221A027CB95}" presName="connTx" presStyleLbl="parChTrans1D2" presStyleIdx="1" presStyleCnt="3"/>
      <dgm:spPr/>
    </dgm:pt>
    <dgm:pt modelId="{4302A3F4-21AE-4C69-B44C-41589A21A3DE}" type="pres">
      <dgm:prSet presAssocID="{3A1D389F-0083-435C-AE45-03B947E138A8}" presName="root2" presStyleCnt="0"/>
      <dgm:spPr/>
    </dgm:pt>
    <dgm:pt modelId="{6B6EB21A-9BD9-4C7F-A157-45271C272281}" type="pres">
      <dgm:prSet presAssocID="{3A1D389F-0083-435C-AE45-03B947E138A8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a-DK"/>
        </a:p>
      </dgm:t>
    </dgm:pt>
    <dgm:pt modelId="{79838809-B950-4ACF-A8FE-C085519F51D2}" type="pres">
      <dgm:prSet presAssocID="{3A1D389F-0083-435C-AE45-03B947E138A8}" presName="level3hierChild" presStyleCnt="0"/>
      <dgm:spPr/>
    </dgm:pt>
    <dgm:pt modelId="{A9072E3A-7E10-4768-B382-4DE3D56E2F7F}" type="pres">
      <dgm:prSet presAssocID="{A85FC409-B4EE-4E3A-AC6E-45AA721BB911}" presName="conn2-1" presStyleLbl="parChTrans1D2" presStyleIdx="2" presStyleCnt="3"/>
      <dgm:spPr/>
    </dgm:pt>
    <dgm:pt modelId="{609E8B9C-C8A2-4E36-8C35-1F97C7B6EC0F}" type="pres">
      <dgm:prSet presAssocID="{A85FC409-B4EE-4E3A-AC6E-45AA721BB911}" presName="connTx" presStyleLbl="parChTrans1D2" presStyleIdx="2" presStyleCnt="3"/>
      <dgm:spPr/>
    </dgm:pt>
    <dgm:pt modelId="{97010E36-7D32-4C5B-B8F7-86C32657F396}" type="pres">
      <dgm:prSet presAssocID="{EBDB6345-BC8E-4923-90C3-B867F799B1C3}" presName="root2" presStyleCnt="0"/>
      <dgm:spPr/>
    </dgm:pt>
    <dgm:pt modelId="{ED3EE85D-1A90-496C-9B97-8F92A99D5E21}" type="pres">
      <dgm:prSet presAssocID="{EBDB6345-BC8E-4923-90C3-B867F799B1C3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a-DK"/>
        </a:p>
      </dgm:t>
    </dgm:pt>
    <dgm:pt modelId="{FEC75285-101B-4F49-A761-733F1A378791}" type="pres">
      <dgm:prSet presAssocID="{EBDB6345-BC8E-4923-90C3-B867F799B1C3}" presName="level3hierChild" presStyleCnt="0"/>
      <dgm:spPr/>
    </dgm:pt>
  </dgm:ptLst>
  <dgm:cxnLst>
    <dgm:cxn modelId="{02FFFB4F-E5E5-4DF0-B18F-374863247A16}" srcId="{B7A24395-A2C0-4763-AFD0-01A11C4675FC}" destId="{64C3CBB2-6705-4273-A05F-13B65B083391}" srcOrd="0" destOrd="0" parTransId="{3BBEF7B9-D935-4A37-A735-58DC6E0F42AE}" sibTransId="{5DDE7548-9E89-4D21-A39F-AFF26CF3A867}"/>
    <dgm:cxn modelId="{3ED44130-36AD-4EDD-B790-91F25A2AA408}" type="presOf" srcId="{63589606-07A1-403F-8365-E734868CEEE8}" destId="{FE92F76E-CBAD-40F2-856E-514F06A88142}" srcOrd="0" destOrd="0" presId="urn:microsoft.com/office/officeart/2008/layout/HorizontalMultiLevelHierarchy"/>
    <dgm:cxn modelId="{C3F9FC23-5B42-411C-99DD-414331D1A13A}" type="presOf" srcId="{17A51EF0-5526-4673-8740-3221A027CB95}" destId="{D484DE50-23C8-4086-8772-67B47D4C0EF7}" srcOrd="0" destOrd="0" presId="urn:microsoft.com/office/officeart/2008/layout/HorizontalMultiLevelHierarchy"/>
    <dgm:cxn modelId="{D4E629FC-DB48-4F4B-B291-EA55D4D4B674}" type="presOf" srcId="{1CD876DA-8026-49B7-89EA-866685BA3BBE}" destId="{90024FC9-D4AC-47A7-B12C-E839A3476E09}" srcOrd="1" destOrd="0" presId="urn:microsoft.com/office/officeart/2008/layout/HorizontalMultiLevelHierarchy"/>
    <dgm:cxn modelId="{59401D1F-141D-4E2E-8F7F-B7C95FBA2B98}" type="presOf" srcId="{1CD876DA-8026-49B7-89EA-866685BA3BBE}" destId="{D2A1C54A-0C0C-402C-B137-B59C1F3740BA}" srcOrd="0" destOrd="0" presId="urn:microsoft.com/office/officeart/2008/layout/HorizontalMultiLevelHierarchy"/>
    <dgm:cxn modelId="{7C1548D6-7482-481E-BDC2-4C08DE95848F}" type="presOf" srcId="{B7A24395-A2C0-4763-AFD0-01A11C4675FC}" destId="{A35634C8-EF0F-4FA6-9EF1-68DBEC81F956}" srcOrd="0" destOrd="0" presId="urn:microsoft.com/office/officeart/2008/layout/HorizontalMultiLevelHierarchy"/>
    <dgm:cxn modelId="{B400272A-8DA6-49A7-9DF3-8FCF472767ED}" type="presOf" srcId="{EBDB6345-BC8E-4923-90C3-B867F799B1C3}" destId="{ED3EE85D-1A90-496C-9B97-8F92A99D5E21}" srcOrd="0" destOrd="0" presId="urn:microsoft.com/office/officeart/2008/layout/HorizontalMultiLevelHierarchy"/>
    <dgm:cxn modelId="{06D117E7-88BA-42FF-B041-429F764D9445}" srcId="{64C3CBB2-6705-4273-A05F-13B65B083391}" destId="{63589606-07A1-403F-8365-E734868CEEE8}" srcOrd="0" destOrd="0" parTransId="{1CD876DA-8026-49B7-89EA-866685BA3BBE}" sibTransId="{4AE79C3B-37EF-44EA-A5E1-8E2826DDA28E}"/>
    <dgm:cxn modelId="{554894F5-5E8A-4442-83CA-797985AA44AC}" srcId="{64C3CBB2-6705-4273-A05F-13B65B083391}" destId="{3A1D389F-0083-435C-AE45-03B947E138A8}" srcOrd="1" destOrd="0" parTransId="{17A51EF0-5526-4673-8740-3221A027CB95}" sibTransId="{F109FD92-2CBD-4051-90A5-A9F4B4B75112}"/>
    <dgm:cxn modelId="{77BFC3BD-A6B1-467A-8284-69E8A870D568}" type="presOf" srcId="{A85FC409-B4EE-4E3A-AC6E-45AA721BB911}" destId="{A9072E3A-7E10-4768-B382-4DE3D56E2F7F}" srcOrd="0" destOrd="0" presId="urn:microsoft.com/office/officeart/2008/layout/HorizontalMultiLevelHierarchy"/>
    <dgm:cxn modelId="{4039C399-F6F5-4345-AA81-18137F53695D}" type="presOf" srcId="{17A51EF0-5526-4673-8740-3221A027CB95}" destId="{D56B312A-99F6-49A6-8692-34EBCE719DEB}" srcOrd="1" destOrd="0" presId="urn:microsoft.com/office/officeart/2008/layout/HorizontalMultiLevelHierarchy"/>
    <dgm:cxn modelId="{1A57D68A-08A3-4292-89F2-5C6B2D01C38C}" type="presOf" srcId="{A85FC409-B4EE-4E3A-AC6E-45AA721BB911}" destId="{609E8B9C-C8A2-4E36-8C35-1F97C7B6EC0F}" srcOrd="1" destOrd="0" presId="urn:microsoft.com/office/officeart/2008/layout/HorizontalMultiLevelHierarchy"/>
    <dgm:cxn modelId="{156838DC-0F7F-4C5C-9CBA-212503670129}" srcId="{64C3CBB2-6705-4273-A05F-13B65B083391}" destId="{EBDB6345-BC8E-4923-90C3-B867F799B1C3}" srcOrd="2" destOrd="0" parTransId="{A85FC409-B4EE-4E3A-AC6E-45AA721BB911}" sibTransId="{333EEBA4-D6F5-4E08-8369-CB700BF03897}"/>
    <dgm:cxn modelId="{CA7794F3-6A48-4D1B-A39F-1B62E0C669B8}" type="presOf" srcId="{3A1D389F-0083-435C-AE45-03B947E138A8}" destId="{6B6EB21A-9BD9-4C7F-A157-45271C272281}" srcOrd="0" destOrd="0" presId="urn:microsoft.com/office/officeart/2008/layout/HorizontalMultiLevelHierarchy"/>
    <dgm:cxn modelId="{1EA01B8D-79AA-4BE9-8280-52604C959E4C}" type="presOf" srcId="{64C3CBB2-6705-4273-A05F-13B65B083391}" destId="{82829F87-045A-4D0F-A7A5-CA3BCE58B4FD}" srcOrd="0" destOrd="0" presId="urn:microsoft.com/office/officeart/2008/layout/HorizontalMultiLevelHierarchy"/>
    <dgm:cxn modelId="{717D2FC0-44F1-43CB-AEDC-B6C215D9B92B}" type="presParOf" srcId="{A35634C8-EF0F-4FA6-9EF1-68DBEC81F956}" destId="{47919B11-6DA9-4083-AF1D-7A08DC94DDFE}" srcOrd="0" destOrd="0" presId="urn:microsoft.com/office/officeart/2008/layout/HorizontalMultiLevelHierarchy"/>
    <dgm:cxn modelId="{C916EF20-1676-407C-9951-2A5C5B0DC310}" type="presParOf" srcId="{47919B11-6DA9-4083-AF1D-7A08DC94DDFE}" destId="{82829F87-045A-4D0F-A7A5-CA3BCE58B4FD}" srcOrd="0" destOrd="0" presId="urn:microsoft.com/office/officeart/2008/layout/HorizontalMultiLevelHierarchy"/>
    <dgm:cxn modelId="{19D05D3A-637D-4E21-82C8-962767FE20C6}" type="presParOf" srcId="{47919B11-6DA9-4083-AF1D-7A08DC94DDFE}" destId="{E0A3AA70-A5F7-4B7B-B940-3D04CBA40DB1}" srcOrd="1" destOrd="0" presId="urn:microsoft.com/office/officeart/2008/layout/HorizontalMultiLevelHierarchy"/>
    <dgm:cxn modelId="{15B3088B-430B-43B6-AF69-EC6C638F330B}" type="presParOf" srcId="{E0A3AA70-A5F7-4B7B-B940-3D04CBA40DB1}" destId="{D2A1C54A-0C0C-402C-B137-B59C1F3740BA}" srcOrd="0" destOrd="0" presId="urn:microsoft.com/office/officeart/2008/layout/HorizontalMultiLevelHierarchy"/>
    <dgm:cxn modelId="{7690FC80-26B5-433C-9D0C-08D46091A225}" type="presParOf" srcId="{D2A1C54A-0C0C-402C-B137-B59C1F3740BA}" destId="{90024FC9-D4AC-47A7-B12C-E839A3476E09}" srcOrd="0" destOrd="0" presId="urn:microsoft.com/office/officeart/2008/layout/HorizontalMultiLevelHierarchy"/>
    <dgm:cxn modelId="{3221BD59-640E-4C4F-A8A0-895FF31D2FD1}" type="presParOf" srcId="{E0A3AA70-A5F7-4B7B-B940-3D04CBA40DB1}" destId="{C83E41EE-CDF5-4465-BF9F-52AB99C33EC4}" srcOrd="1" destOrd="0" presId="urn:microsoft.com/office/officeart/2008/layout/HorizontalMultiLevelHierarchy"/>
    <dgm:cxn modelId="{899D062D-763C-4E49-856C-3D50E411DD95}" type="presParOf" srcId="{C83E41EE-CDF5-4465-BF9F-52AB99C33EC4}" destId="{FE92F76E-CBAD-40F2-856E-514F06A88142}" srcOrd="0" destOrd="0" presId="urn:microsoft.com/office/officeart/2008/layout/HorizontalMultiLevelHierarchy"/>
    <dgm:cxn modelId="{6F873570-D068-4BD7-920D-DFD44242F990}" type="presParOf" srcId="{C83E41EE-CDF5-4465-BF9F-52AB99C33EC4}" destId="{FF77AD79-746B-41B2-A5E7-12AC8A3A7502}" srcOrd="1" destOrd="0" presId="urn:microsoft.com/office/officeart/2008/layout/HorizontalMultiLevelHierarchy"/>
    <dgm:cxn modelId="{B0E6A113-F69F-432E-B810-DA2037043112}" type="presParOf" srcId="{E0A3AA70-A5F7-4B7B-B940-3D04CBA40DB1}" destId="{D484DE50-23C8-4086-8772-67B47D4C0EF7}" srcOrd="2" destOrd="0" presId="urn:microsoft.com/office/officeart/2008/layout/HorizontalMultiLevelHierarchy"/>
    <dgm:cxn modelId="{56754538-FDE3-4F6F-AFE7-473DD416C571}" type="presParOf" srcId="{D484DE50-23C8-4086-8772-67B47D4C0EF7}" destId="{D56B312A-99F6-49A6-8692-34EBCE719DEB}" srcOrd="0" destOrd="0" presId="urn:microsoft.com/office/officeart/2008/layout/HorizontalMultiLevelHierarchy"/>
    <dgm:cxn modelId="{CF26F5E4-4A82-4A54-9053-09B342947D15}" type="presParOf" srcId="{E0A3AA70-A5F7-4B7B-B940-3D04CBA40DB1}" destId="{4302A3F4-21AE-4C69-B44C-41589A21A3DE}" srcOrd="3" destOrd="0" presId="urn:microsoft.com/office/officeart/2008/layout/HorizontalMultiLevelHierarchy"/>
    <dgm:cxn modelId="{4DE1B6AF-C462-43DC-916E-595FCD0FF179}" type="presParOf" srcId="{4302A3F4-21AE-4C69-B44C-41589A21A3DE}" destId="{6B6EB21A-9BD9-4C7F-A157-45271C272281}" srcOrd="0" destOrd="0" presId="urn:microsoft.com/office/officeart/2008/layout/HorizontalMultiLevelHierarchy"/>
    <dgm:cxn modelId="{AF818E0E-53F2-44A8-8CC6-BCAACD111566}" type="presParOf" srcId="{4302A3F4-21AE-4C69-B44C-41589A21A3DE}" destId="{79838809-B950-4ACF-A8FE-C085519F51D2}" srcOrd="1" destOrd="0" presId="urn:microsoft.com/office/officeart/2008/layout/HorizontalMultiLevelHierarchy"/>
    <dgm:cxn modelId="{F1488AA2-CCB8-4494-A522-BC5650E58A4F}" type="presParOf" srcId="{E0A3AA70-A5F7-4B7B-B940-3D04CBA40DB1}" destId="{A9072E3A-7E10-4768-B382-4DE3D56E2F7F}" srcOrd="4" destOrd="0" presId="urn:microsoft.com/office/officeart/2008/layout/HorizontalMultiLevelHierarchy"/>
    <dgm:cxn modelId="{416F377C-CFED-4DAD-B26A-4030F65C5339}" type="presParOf" srcId="{A9072E3A-7E10-4768-B382-4DE3D56E2F7F}" destId="{609E8B9C-C8A2-4E36-8C35-1F97C7B6EC0F}" srcOrd="0" destOrd="0" presId="urn:microsoft.com/office/officeart/2008/layout/HorizontalMultiLevelHierarchy"/>
    <dgm:cxn modelId="{30EFC67F-6AE4-46C8-B12A-F7A29973BC0D}" type="presParOf" srcId="{E0A3AA70-A5F7-4B7B-B940-3D04CBA40DB1}" destId="{97010E36-7D32-4C5B-B8F7-86C32657F396}" srcOrd="5" destOrd="0" presId="urn:microsoft.com/office/officeart/2008/layout/HorizontalMultiLevelHierarchy"/>
    <dgm:cxn modelId="{6B877008-4023-48A2-A822-69AA024086A6}" type="presParOf" srcId="{97010E36-7D32-4C5B-B8F7-86C32657F396}" destId="{ED3EE85D-1A90-496C-9B97-8F92A99D5E21}" srcOrd="0" destOrd="0" presId="urn:microsoft.com/office/officeart/2008/layout/HorizontalMultiLevelHierarchy"/>
    <dgm:cxn modelId="{F4B259B9-F16F-454A-B32B-C1A5AB765953}" type="presParOf" srcId="{97010E36-7D32-4C5B-B8F7-86C32657F396}" destId="{FEC75285-101B-4F49-A761-733F1A37879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07C938-90BC-470E-B3BE-39CA137D3A50}" type="doc">
      <dgm:prSet loTypeId="urn:microsoft.com/office/officeart/2009/3/layout/OpposingIdea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a-DK"/>
        </a:p>
      </dgm:t>
    </dgm:pt>
    <dgm:pt modelId="{FD5A921C-A02B-4FEC-BECE-E2D8086EE347}">
      <dgm:prSet phldrT="[Tekst]"/>
      <dgm:spPr>
        <a:ln>
          <a:solidFill>
            <a:srgbClr val="00B050"/>
          </a:solidFill>
        </a:ln>
      </dgm:spPr>
      <dgm:t>
        <a:bodyPr/>
        <a:lstStyle/>
        <a:p>
          <a:r>
            <a:rPr lang="da-DK" dirty="0" smtClean="0"/>
            <a:t>Payment of grant </a:t>
          </a:r>
          <a:endParaRPr lang="da-DK" dirty="0"/>
        </a:p>
      </dgm:t>
    </dgm:pt>
    <dgm:pt modelId="{30D6CAA6-FAF0-4940-B7CB-6EFC2321F242}" type="parTrans" cxnId="{2FDBE534-CF1B-4AA3-BD1F-2FCB12CF62D9}">
      <dgm:prSet/>
      <dgm:spPr/>
      <dgm:t>
        <a:bodyPr/>
        <a:lstStyle/>
        <a:p>
          <a:endParaRPr lang="da-DK"/>
        </a:p>
      </dgm:t>
    </dgm:pt>
    <dgm:pt modelId="{2ED17246-906A-4A84-9008-CBA3C3A993CA}" type="sibTrans" cxnId="{2FDBE534-CF1B-4AA3-BD1F-2FCB12CF62D9}">
      <dgm:prSet/>
      <dgm:spPr/>
      <dgm:t>
        <a:bodyPr/>
        <a:lstStyle/>
        <a:p>
          <a:endParaRPr lang="da-DK"/>
        </a:p>
      </dgm:t>
    </dgm:pt>
    <dgm:pt modelId="{237219CE-A6D9-47A6-A711-C7055E0E16D1}">
      <dgm:prSet phldrT="[Tekst]"/>
      <dgm:spPr/>
      <dgm:t>
        <a:bodyPr/>
        <a:lstStyle/>
        <a:p>
          <a:r>
            <a:rPr lang="da-DK" dirty="0" err="1" smtClean="0"/>
            <a:t>Requirements</a:t>
          </a:r>
          <a:r>
            <a:rPr lang="da-DK" dirty="0" smtClean="0"/>
            <a:t> of SCO elements in a stable</a:t>
          </a:r>
          <a:endParaRPr lang="da-DK" dirty="0"/>
        </a:p>
      </dgm:t>
    </dgm:pt>
    <dgm:pt modelId="{32C35F61-B9F6-4721-9224-FBF20B385A15}" type="parTrans" cxnId="{E61BCC25-93D3-4874-BBE4-0788789AB7F3}">
      <dgm:prSet/>
      <dgm:spPr/>
      <dgm:t>
        <a:bodyPr/>
        <a:lstStyle/>
        <a:p>
          <a:endParaRPr lang="da-DK"/>
        </a:p>
      </dgm:t>
    </dgm:pt>
    <dgm:pt modelId="{805EB96F-104B-4430-B52A-CB9754AE0CC1}" type="sibTrans" cxnId="{E61BCC25-93D3-4874-BBE4-0788789AB7F3}">
      <dgm:prSet/>
      <dgm:spPr/>
      <dgm:t>
        <a:bodyPr/>
        <a:lstStyle/>
        <a:p>
          <a:endParaRPr lang="da-DK"/>
        </a:p>
      </dgm:t>
    </dgm:pt>
    <dgm:pt modelId="{FED8A702-C565-42FE-81FB-7CF09859EA76}">
      <dgm:prSet phldrT="[Tekst]"/>
      <dgm:spPr>
        <a:ln>
          <a:solidFill>
            <a:srgbClr val="FF0000"/>
          </a:solidFill>
        </a:ln>
      </dgm:spPr>
      <dgm:t>
        <a:bodyPr/>
        <a:lstStyle/>
        <a:p>
          <a:r>
            <a:rPr lang="da-DK" dirty="0" smtClean="0"/>
            <a:t>Not </a:t>
          </a:r>
          <a:r>
            <a:rPr lang="da-DK" dirty="0" err="1" smtClean="0"/>
            <a:t>eligible</a:t>
          </a:r>
          <a:r>
            <a:rPr lang="da-DK" dirty="0" smtClean="0"/>
            <a:t> </a:t>
          </a:r>
          <a:endParaRPr lang="da-DK" dirty="0"/>
        </a:p>
      </dgm:t>
    </dgm:pt>
    <dgm:pt modelId="{8513C483-F8F3-4E22-BC42-0D1430F159F2}" type="parTrans" cxnId="{C060AD26-3E88-4B55-AB94-0CC2A8D7F5FA}">
      <dgm:prSet/>
      <dgm:spPr/>
      <dgm:t>
        <a:bodyPr/>
        <a:lstStyle/>
        <a:p>
          <a:endParaRPr lang="da-DK"/>
        </a:p>
      </dgm:t>
    </dgm:pt>
    <dgm:pt modelId="{3977BE7B-A95C-4E24-8035-79222CE80259}" type="sibTrans" cxnId="{C060AD26-3E88-4B55-AB94-0CC2A8D7F5FA}">
      <dgm:prSet/>
      <dgm:spPr/>
      <dgm:t>
        <a:bodyPr/>
        <a:lstStyle/>
        <a:p>
          <a:endParaRPr lang="da-DK"/>
        </a:p>
      </dgm:t>
    </dgm:pt>
    <dgm:pt modelId="{4015688F-9CFA-477D-BE53-7832D5B20DE3}">
      <dgm:prSet phldrT="[Tekst]"/>
      <dgm:spPr>
        <a:solidFill>
          <a:srgbClr val="FF0000"/>
        </a:solidFill>
        <a:ln>
          <a:solidFill>
            <a:srgbClr val="FF0000"/>
          </a:solidFill>
        </a:ln>
      </dgm:spPr>
      <dgm:t>
        <a:bodyPr/>
        <a:lstStyle/>
        <a:p>
          <a:r>
            <a:rPr lang="da-DK" dirty="0" err="1" smtClean="0"/>
            <a:t>Other</a:t>
          </a:r>
          <a:r>
            <a:rPr lang="da-DK" dirty="0" smtClean="0"/>
            <a:t> </a:t>
          </a:r>
          <a:r>
            <a:rPr lang="da-DK" dirty="0" err="1" smtClean="0"/>
            <a:t>expenses</a:t>
          </a:r>
          <a:endParaRPr lang="da-DK" dirty="0" smtClean="0"/>
        </a:p>
        <a:p>
          <a:endParaRPr lang="da-DK" dirty="0"/>
        </a:p>
      </dgm:t>
    </dgm:pt>
    <dgm:pt modelId="{225D9C6A-6F28-477E-8556-B89662AE8094}" type="parTrans" cxnId="{252ECDA8-2D45-48F8-B45B-D2666103649D}">
      <dgm:prSet/>
      <dgm:spPr/>
      <dgm:t>
        <a:bodyPr/>
        <a:lstStyle/>
        <a:p>
          <a:endParaRPr lang="da-DK"/>
        </a:p>
      </dgm:t>
    </dgm:pt>
    <dgm:pt modelId="{A978AB56-3F09-4402-8013-A979067B62B7}" type="sibTrans" cxnId="{252ECDA8-2D45-48F8-B45B-D2666103649D}">
      <dgm:prSet/>
      <dgm:spPr/>
      <dgm:t>
        <a:bodyPr/>
        <a:lstStyle/>
        <a:p>
          <a:endParaRPr lang="da-DK"/>
        </a:p>
      </dgm:t>
    </dgm:pt>
    <dgm:pt modelId="{B2149F97-9289-44DE-B452-573C81A56561}" type="pres">
      <dgm:prSet presAssocID="{3007C938-90BC-470E-B3BE-39CA137D3A50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</dgm:pt>
    <dgm:pt modelId="{3F850DDB-525C-4F00-9F1D-4E5DFEC96DE8}" type="pres">
      <dgm:prSet presAssocID="{3007C938-90BC-470E-B3BE-39CA137D3A50}" presName="Background" presStyleLbl="node1" presStyleIdx="0" presStyleCnt="1"/>
      <dgm:spPr/>
    </dgm:pt>
    <dgm:pt modelId="{40075427-1A78-46CE-9183-8BE0D907E9F5}" type="pres">
      <dgm:prSet presAssocID="{3007C938-90BC-470E-B3BE-39CA137D3A50}" presName="Divider" presStyleLbl="callout" presStyleIdx="0" presStyleCnt="1"/>
      <dgm:spPr/>
    </dgm:pt>
    <dgm:pt modelId="{827C7158-7EA2-4CC0-AF51-F1A1044F4CF3}" type="pres">
      <dgm:prSet presAssocID="{3007C938-90BC-470E-B3BE-39CA137D3A50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456650E-3615-41B8-851E-D04261FD32A0}" type="pres">
      <dgm:prSet presAssocID="{3007C938-90BC-470E-B3BE-39CA137D3A50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D0CD9DC-B0A4-4BC9-BF65-304B0CF3B875}" type="pres">
      <dgm:prSet presAssocID="{3007C938-90BC-470E-B3BE-39CA137D3A50}" presName="ParentText1" presStyleLbl="revTx" presStyleIdx="0" presStyleCnt="0">
        <dgm:presLayoutVars>
          <dgm:chMax val="1"/>
          <dgm:chPref val="1"/>
        </dgm:presLayoutVars>
      </dgm:prSet>
      <dgm:spPr/>
    </dgm:pt>
    <dgm:pt modelId="{8183E207-C049-42FA-8567-264860DAA8DE}" type="pres">
      <dgm:prSet presAssocID="{3007C938-90BC-470E-B3BE-39CA137D3A50}" presName="ParentShape1" presStyleLbl="alignImgPlace1" presStyleIdx="0" presStyleCnt="2">
        <dgm:presLayoutVars/>
      </dgm:prSet>
      <dgm:spPr/>
    </dgm:pt>
    <dgm:pt modelId="{ADC31D03-5F54-4BC1-B6AF-7AC2628460EB}" type="pres">
      <dgm:prSet presAssocID="{3007C938-90BC-470E-B3BE-39CA137D3A50}" presName="ParentText2" presStyleLbl="revTx" presStyleIdx="0" presStyleCnt="0">
        <dgm:presLayoutVars>
          <dgm:chMax val="1"/>
          <dgm:chPref val="1"/>
        </dgm:presLayoutVars>
      </dgm:prSet>
      <dgm:spPr/>
    </dgm:pt>
    <dgm:pt modelId="{A554A172-3F36-45C8-8A98-175039063259}" type="pres">
      <dgm:prSet presAssocID="{3007C938-90BC-470E-B3BE-39CA137D3A50}" presName="ParentShape2" presStyleLbl="alignImgPlace1" presStyleIdx="1" presStyleCnt="2">
        <dgm:presLayoutVars/>
      </dgm:prSet>
      <dgm:spPr/>
    </dgm:pt>
  </dgm:ptLst>
  <dgm:cxnLst>
    <dgm:cxn modelId="{C060AD26-3E88-4B55-AB94-0CC2A8D7F5FA}" srcId="{3007C938-90BC-470E-B3BE-39CA137D3A50}" destId="{FED8A702-C565-42FE-81FB-7CF09859EA76}" srcOrd="1" destOrd="0" parTransId="{8513C483-F8F3-4E22-BC42-0D1430F159F2}" sibTransId="{3977BE7B-A95C-4E24-8035-79222CE80259}"/>
    <dgm:cxn modelId="{E61BCC25-93D3-4874-BBE4-0788789AB7F3}" srcId="{FD5A921C-A02B-4FEC-BECE-E2D8086EE347}" destId="{237219CE-A6D9-47A6-A711-C7055E0E16D1}" srcOrd="0" destOrd="0" parTransId="{32C35F61-B9F6-4721-9224-FBF20B385A15}" sibTransId="{805EB96F-104B-4430-B52A-CB9754AE0CC1}"/>
    <dgm:cxn modelId="{2FDBE534-CF1B-4AA3-BD1F-2FCB12CF62D9}" srcId="{3007C938-90BC-470E-B3BE-39CA137D3A50}" destId="{FD5A921C-A02B-4FEC-BECE-E2D8086EE347}" srcOrd="0" destOrd="0" parTransId="{30D6CAA6-FAF0-4940-B7CB-6EFC2321F242}" sibTransId="{2ED17246-906A-4A84-9008-CBA3C3A993CA}"/>
    <dgm:cxn modelId="{8B5416E5-775A-43CA-8928-2044D318CEFB}" type="presOf" srcId="{3007C938-90BC-470E-B3BE-39CA137D3A50}" destId="{B2149F97-9289-44DE-B452-573C81A56561}" srcOrd="0" destOrd="0" presId="urn:microsoft.com/office/officeart/2009/3/layout/OpposingIdeas"/>
    <dgm:cxn modelId="{2C189BEF-984F-422E-BE0D-11DC308919E2}" type="presOf" srcId="{237219CE-A6D9-47A6-A711-C7055E0E16D1}" destId="{827C7158-7EA2-4CC0-AF51-F1A1044F4CF3}" srcOrd="0" destOrd="0" presId="urn:microsoft.com/office/officeart/2009/3/layout/OpposingIdeas"/>
    <dgm:cxn modelId="{E41F0AC0-76B5-45BC-9CBB-DFFACBB2E396}" type="presOf" srcId="{FED8A702-C565-42FE-81FB-7CF09859EA76}" destId="{A554A172-3F36-45C8-8A98-175039063259}" srcOrd="1" destOrd="0" presId="urn:microsoft.com/office/officeart/2009/3/layout/OpposingIdeas"/>
    <dgm:cxn modelId="{E39FD2CA-236B-4218-915F-6C4D2BEE3059}" type="presOf" srcId="{FD5A921C-A02B-4FEC-BECE-E2D8086EE347}" destId="{FD0CD9DC-B0A4-4BC9-BF65-304B0CF3B875}" srcOrd="0" destOrd="0" presId="urn:microsoft.com/office/officeart/2009/3/layout/OpposingIdeas"/>
    <dgm:cxn modelId="{6BA3FBA9-3956-471D-B830-72668951FF17}" type="presOf" srcId="{4015688F-9CFA-477D-BE53-7832D5B20DE3}" destId="{C456650E-3615-41B8-851E-D04261FD32A0}" srcOrd="0" destOrd="0" presId="urn:microsoft.com/office/officeart/2009/3/layout/OpposingIdeas"/>
    <dgm:cxn modelId="{1D76A1C5-A829-483A-A9D0-1FCF79EA677C}" type="presOf" srcId="{FED8A702-C565-42FE-81FB-7CF09859EA76}" destId="{ADC31D03-5F54-4BC1-B6AF-7AC2628460EB}" srcOrd="0" destOrd="0" presId="urn:microsoft.com/office/officeart/2009/3/layout/OpposingIdeas"/>
    <dgm:cxn modelId="{E1943564-FD35-4FDC-A8B6-49F3520DF5E8}" type="presOf" srcId="{FD5A921C-A02B-4FEC-BECE-E2D8086EE347}" destId="{8183E207-C049-42FA-8567-264860DAA8DE}" srcOrd="1" destOrd="0" presId="urn:microsoft.com/office/officeart/2009/3/layout/OpposingIdeas"/>
    <dgm:cxn modelId="{252ECDA8-2D45-48F8-B45B-D2666103649D}" srcId="{FED8A702-C565-42FE-81FB-7CF09859EA76}" destId="{4015688F-9CFA-477D-BE53-7832D5B20DE3}" srcOrd="0" destOrd="0" parTransId="{225D9C6A-6F28-477E-8556-B89662AE8094}" sibTransId="{A978AB56-3F09-4402-8013-A979067B62B7}"/>
    <dgm:cxn modelId="{605ADC98-2DD0-4974-9FFD-140675917488}" type="presParOf" srcId="{B2149F97-9289-44DE-B452-573C81A56561}" destId="{3F850DDB-525C-4F00-9F1D-4E5DFEC96DE8}" srcOrd="0" destOrd="0" presId="urn:microsoft.com/office/officeart/2009/3/layout/OpposingIdeas"/>
    <dgm:cxn modelId="{BD8B492C-005D-43E2-8255-017D4B7D68BC}" type="presParOf" srcId="{B2149F97-9289-44DE-B452-573C81A56561}" destId="{40075427-1A78-46CE-9183-8BE0D907E9F5}" srcOrd="1" destOrd="0" presId="urn:microsoft.com/office/officeart/2009/3/layout/OpposingIdeas"/>
    <dgm:cxn modelId="{68DC0170-879A-42C6-8182-5FBF82626AB7}" type="presParOf" srcId="{B2149F97-9289-44DE-B452-573C81A56561}" destId="{827C7158-7EA2-4CC0-AF51-F1A1044F4CF3}" srcOrd="2" destOrd="0" presId="urn:microsoft.com/office/officeart/2009/3/layout/OpposingIdeas"/>
    <dgm:cxn modelId="{3DB72274-C74D-480D-83E8-0CD4235E6EE4}" type="presParOf" srcId="{B2149F97-9289-44DE-B452-573C81A56561}" destId="{C456650E-3615-41B8-851E-D04261FD32A0}" srcOrd="3" destOrd="0" presId="urn:microsoft.com/office/officeart/2009/3/layout/OpposingIdeas"/>
    <dgm:cxn modelId="{A9B26E5D-DB88-4461-965B-E8FE05377727}" type="presParOf" srcId="{B2149F97-9289-44DE-B452-573C81A56561}" destId="{FD0CD9DC-B0A4-4BC9-BF65-304B0CF3B875}" srcOrd="4" destOrd="0" presId="urn:microsoft.com/office/officeart/2009/3/layout/OpposingIdeas"/>
    <dgm:cxn modelId="{18C5A927-761D-4DD4-88CA-9DC3C1320079}" type="presParOf" srcId="{B2149F97-9289-44DE-B452-573C81A56561}" destId="{8183E207-C049-42FA-8567-264860DAA8DE}" srcOrd="5" destOrd="0" presId="urn:microsoft.com/office/officeart/2009/3/layout/OpposingIdeas"/>
    <dgm:cxn modelId="{1D726EB9-EAFD-4413-9AD5-DF0DBE64A3CE}" type="presParOf" srcId="{B2149F97-9289-44DE-B452-573C81A56561}" destId="{ADC31D03-5F54-4BC1-B6AF-7AC2628460EB}" srcOrd="6" destOrd="0" presId="urn:microsoft.com/office/officeart/2009/3/layout/OpposingIdeas"/>
    <dgm:cxn modelId="{2674DCE7-5684-4D74-97F1-6D9C31B039F8}" type="presParOf" srcId="{B2149F97-9289-44DE-B452-573C81A56561}" destId="{A554A172-3F36-45C8-8A98-175039063259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67D13E-F7CF-4FE1-A237-E6E0D9C9203B}">
      <dsp:nvSpPr>
        <dsp:cNvPr id="0" name=""/>
        <dsp:cNvSpPr/>
      </dsp:nvSpPr>
      <dsp:spPr>
        <a:xfrm>
          <a:off x="687423" y="0"/>
          <a:ext cx="7790797" cy="479686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4C35B9-7262-4170-ABBD-A1FFF88DEE88}">
      <dsp:nvSpPr>
        <dsp:cNvPr id="0" name=""/>
        <dsp:cNvSpPr/>
      </dsp:nvSpPr>
      <dsp:spPr>
        <a:xfrm>
          <a:off x="1283" y="1439058"/>
          <a:ext cx="2163052" cy="19187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smtClean="0"/>
            <a:t>2014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err="1" smtClean="0"/>
            <a:t>Started</a:t>
          </a:r>
          <a:r>
            <a:rPr lang="da-DK" sz="2400" kern="1200" dirty="0" smtClean="0"/>
            <a:t> the proces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2400" kern="1200" dirty="0"/>
        </a:p>
      </dsp:txBody>
      <dsp:txXfrm>
        <a:off x="94948" y="1532723"/>
        <a:ext cx="1975722" cy="1731414"/>
      </dsp:txXfrm>
    </dsp:sp>
    <dsp:sp modelId="{40E644E0-F67D-47BF-9F49-E81A98B9520E}">
      <dsp:nvSpPr>
        <dsp:cNvPr id="0" name=""/>
        <dsp:cNvSpPr/>
      </dsp:nvSpPr>
      <dsp:spPr>
        <a:xfrm>
          <a:off x="2334625" y="1439058"/>
          <a:ext cx="2163052" cy="19187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smtClean="0"/>
            <a:t>2015	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err="1" smtClean="0"/>
            <a:t>Calculated</a:t>
          </a:r>
          <a:r>
            <a:rPr lang="da-DK" sz="2400" kern="1200" dirty="0" smtClean="0"/>
            <a:t> </a:t>
          </a:r>
          <a:r>
            <a:rPr lang="da-DK" sz="2400" kern="1200" dirty="0" err="1" smtClean="0"/>
            <a:t>SCOs</a:t>
          </a:r>
          <a:endParaRPr lang="da-DK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2400" kern="1200" dirty="0"/>
        </a:p>
      </dsp:txBody>
      <dsp:txXfrm>
        <a:off x="2428290" y="1532723"/>
        <a:ext cx="1975722" cy="1731414"/>
      </dsp:txXfrm>
    </dsp:sp>
    <dsp:sp modelId="{821384A9-1224-4342-AAC5-7E476F5219C1}">
      <dsp:nvSpPr>
        <dsp:cNvPr id="0" name=""/>
        <dsp:cNvSpPr/>
      </dsp:nvSpPr>
      <dsp:spPr>
        <a:xfrm>
          <a:off x="4667966" y="1439058"/>
          <a:ext cx="2163052" cy="19187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smtClean="0"/>
            <a:t>2016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smtClean="0"/>
            <a:t>First </a:t>
          </a:r>
          <a:r>
            <a:rPr lang="da-DK" sz="2400" kern="1200" dirty="0" err="1" smtClean="0"/>
            <a:t>calls</a:t>
          </a:r>
          <a:r>
            <a:rPr lang="da-DK" sz="2400" kern="1200" dirty="0" smtClean="0"/>
            <a:t> for </a:t>
          </a:r>
          <a:r>
            <a:rPr lang="da-DK" sz="2400" kern="1200" dirty="0" err="1" smtClean="0"/>
            <a:t>proposals</a:t>
          </a:r>
          <a:endParaRPr lang="da-DK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2400" kern="1200" dirty="0"/>
        </a:p>
      </dsp:txBody>
      <dsp:txXfrm>
        <a:off x="4761631" y="1532723"/>
        <a:ext cx="1975722" cy="1731414"/>
      </dsp:txXfrm>
    </dsp:sp>
    <dsp:sp modelId="{4B9F7BA8-B42F-4466-BBDC-CD3EB60B81C4}">
      <dsp:nvSpPr>
        <dsp:cNvPr id="0" name=""/>
        <dsp:cNvSpPr/>
      </dsp:nvSpPr>
      <dsp:spPr>
        <a:xfrm>
          <a:off x="7001308" y="1439058"/>
          <a:ext cx="2163052" cy="19187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smtClean="0"/>
            <a:t>2017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smtClean="0"/>
            <a:t>First </a:t>
          </a:r>
          <a:r>
            <a:rPr lang="da-DK" sz="2400" kern="1200" dirty="0" err="1" smtClean="0"/>
            <a:t>payment</a:t>
          </a:r>
          <a:r>
            <a:rPr lang="da-DK" sz="2400" kern="1200" dirty="0" smtClean="0"/>
            <a:t> of </a:t>
          </a:r>
          <a:r>
            <a:rPr lang="da-DK" sz="2400" kern="1200" dirty="0" err="1" smtClean="0"/>
            <a:t>grants</a:t>
          </a:r>
          <a:r>
            <a:rPr lang="da-DK" sz="2400" kern="1200" dirty="0" smtClean="0"/>
            <a:t> and </a:t>
          </a:r>
          <a:r>
            <a:rPr lang="da-DK" sz="2400" kern="1200" dirty="0" err="1" smtClean="0"/>
            <a:t>first</a:t>
          </a:r>
          <a:r>
            <a:rPr lang="da-DK" sz="2400" kern="1200" dirty="0" smtClean="0"/>
            <a:t> </a:t>
          </a:r>
          <a:r>
            <a:rPr lang="da-DK" sz="2400" kern="1200" dirty="0" err="1" smtClean="0"/>
            <a:t>control</a:t>
          </a:r>
          <a:endParaRPr lang="da-DK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2400" kern="1200" dirty="0"/>
        </a:p>
      </dsp:txBody>
      <dsp:txXfrm>
        <a:off x="7094973" y="1532723"/>
        <a:ext cx="1975722" cy="17314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F6011-8F68-4C59-BD39-53829EF26D3A}">
      <dsp:nvSpPr>
        <dsp:cNvPr id="0" name=""/>
        <dsp:cNvSpPr/>
      </dsp:nvSpPr>
      <dsp:spPr>
        <a:xfrm rot="5400000">
          <a:off x="-136177" y="137878"/>
          <a:ext cx="907851" cy="63549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319448"/>
        <a:ext cx="635496" cy="272355"/>
      </dsp:txXfrm>
    </dsp:sp>
    <dsp:sp modelId="{FC48D0CB-144D-408D-BE77-C08B92BC2C24}">
      <dsp:nvSpPr>
        <dsp:cNvPr id="0" name=""/>
        <dsp:cNvSpPr/>
      </dsp:nvSpPr>
      <dsp:spPr>
        <a:xfrm rot="5400000">
          <a:off x="3070696" y="-2433499"/>
          <a:ext cx="590103" cy="5460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  <a:r>
            <a:rPr lang="da-DK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Minimize</a:t>
          </a: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a-DK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risks</a:t>
          </a: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da-DK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errors</a:t>
          </a: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 rot="-5400000">
        <a:off x="635496" y="30507"/>
        <a:ext cx="5431697" cy="532491"/>
      </dsp:txXfrm>
    </dsp:sp>
    <dsp:sp modelId="{60D7BEE6-3AB1-45DD-9582-2D3F85A04CB9}">
      <dsp:nvSpPr>
        <dsp:cNvPr id="0" name=""/>
        <dsp:cNvSpPr/>
      </dsp:nvSpPr>
      <dsp:spPr>
        <a:xfrm rot="5400000">
          <a:off x="-136177" y="926065"/>
          <a:ext cx="907851" cy="63549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1107635"/>
        <a:ext cx="635496" cy="272355"/>
      </dsp:txXfrm>
    </dsp:sp>
    <dsp:sp modelId="{D18E5F52-884C-4DDF-A67F-116C139BEB40}">
      <dsp:nvSpPr>
        <dsp:cNvPr id="0" name=""/>
        <dsp:cNvSpPr/>
      </dsp:nvSpPr>
      <dsp:spPr>
        <a:xfrm rot="5400000">
          <a:off x="3070696" y="-1645312"/>
          <a:ext cx="590103" cy="5460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  <a:r>
            <a:rPr lang="da-DK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Transparancy</a:t>
          </a: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da-DK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35496" y="818694"/>
        <a:ext cx="5431697" cy="532491"/>
      </dsp:txXfrm>
    </dsp:sp>
    <dsp:sp modelId="{203D02E3-FAB6-4688-8BA6-851C0896F912}">
      <dsp:nvSpPr>
        <dsp:cNvPr id="0" name=""/>
        <dsp:cNvSpPr/>
      </dsp:nvSpPr>
      <dsp:spPr>
        <a:xfrm rot="5400000">
          <a:off x="-136177" y="1714251"/>
          <a:ext cx="907851" cy="63549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1895821"/>
        <a:ext cx="635496" cy="272355"/>
      </dsp:txXfrm>
    </dsp:sp>
    <dsp:sp modelId="{495609FC-3562-4EA9-8F5E-AC5D912C8C3E}">
      <dsp:nvSpPr>
        <dsp:cNvPr id="0" name=""/>
        <dsp:cNvSpPr/>
      </dsp:nvSpPr>
      <dsp:spPr>
        <a:xfrm rot="5400000">
          <a:off x="3070696" y="-857125"/>
          <a:ext cx="590103" cy="5460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Less risk of uneven treatment of </a:t>
          </a:r>
          <a:r>
            <a:rPr lang="en-US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beneficiarys</a:t>
          </a:r>
          <a:r>
            <a:rPr lang="en-US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da-DK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35496" y="1606881"/>
        <a:ext cx="5431697" cy="532491"/>
      </dsp:txXfrm>
    </dsp:sp>
    <dsp:sp modelId="{B9E926DF-0526-4D9F-B2CF-2264C66FFEB3}">
      <dsp:nvSpPr>
        <dsp:cNvPr id="0" name=""/>
        <dsp:cNvSpPr/>
      </dsp:nvSpPr>
      <dsp:spPr>
        <a:xfrm rot="5400000">
          <a:off x="-136177" y="2502438"/>
          <a:ext cx="907851" cy="63549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2684008"/>
        <a:ext cx="635496" cy="272355"/>
      </dsp:txXfrm>
    </dsp:sp>
    <dsp:sp modelId="{A85CBC08-8477-424E-B7BA-8930C2FA7565}">
      <dsp:nvSpPr>
        <dsp:cNvPr id="0" name=""/>
        <dsp:cNvSpPr/>
      </dsp:nvSpPr>
      <dsp:spPr>
        <a:xfrm rot="5400000">
          <a:off x="3070696" y="-68939"/>
          <a:ext cx="590103" cy="5460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Fewer complaints</a:t>
          </a:r>
          <a:endParaRPr lang="da-DK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35496" y="2395067"/>
        <a:ext cx="5431697" cy="532491"/>
      </dsp:txXfrm>
    </dsp:sp>
    <dsp:sp modelId="{52C132CC-D19E-4ED8-9995-30E0E0A5D7F0}">
      <dsp:nvSpPr>
        <dsp:cNvPr id="0" name=""/>
        <dsp:cNvSpPr/>
      </dsp:nvSpPr>
      <dsp:spPr>
        <a:xfrm rot="5400000">
          <a:off x="-136177" y="3290625"/>
          <a:ext cx="907851" cy="63549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3472195"/>
        <a:ext cx="635496" cy="272355"/>
      </dsp:txXfrm>
    </dsp:sp>
    <dsp:sp modelId="{956C4B80-18BD-4674-9DD6-5D5049009FF8}">
      <dsp:nvSpPr>
        <dsp:cNvPr id="0" name=""/>
        <dsp:cNvSpPr/>
      </dsp:nvSpPr>
      <dsp:spPr>
        <a:xfrm rot="5400000">
          <a:off x="3070696" y="719247"/>
          <a:ext cx="590103" cy="5460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Extended </a:t>
          </a:r>
          <a:r>
            <a:rPr lang="da-DK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focus</a:t>
          </a: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on the (</a:t>
          </a:r>
          <a:r>
            <a:rPr lang="da-DK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political</a:t>
          </a: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) </a:t>
          </a:r>
          <a:r>
            <a:rPr lang="da-DK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effect</a:t>
          </a: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 of the </a:t>
          </a:r>
          <a:r>
            <a:rPr lang="da-DK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projects</a:t>
          </a:r>
          <a:r>
            <a:rPr lang="da-DK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da-DK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35496" y="3183253"/>
        <a:ext cx="5431697" cy="5324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72E3A-7E10-4768-B382-4DE3D56E2F7F}">
      <dsp:nvSpPr>
        <dsp:cNvPr id="0" name=""/>
        <dsp:cNvSpPr/>
      </dsp:nvSpPr>
      <dsp:spPr>
        <a:xfrm>
          <a:off x="2551960" y="2708628"/>
          <a:ext cx="675206" cy="1286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603" y="0"/>
              </a:lnTo>
              <a:lnTo>
                <a:pt x="337603" y="1286598"/>
              </a:lnTo>
              <a:lnTo>
                <a:pt x="675206" y="12865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500" kern="1200"/>
        </a:p>
      </dsp:txBody>
      <dsp:txXfrm>
        <a:off x="2853238" y="3315601"/>
        <a:ext cx="72650" cy="72650"/>
      </dsp:txXfrm>
    </dsp:sp>
    <dsp:sp modelId="{D484DE50-23C8-4086-8772-67B47D4C0EF7}">
      <dsp:nvSpPr>
        <dsp:cNvPr id="0" name=""/>
        <dsp:cNvSpPr/>
      </dsp:nvSpPr>
      <dsp:spPr>
        <a:xfrm>
          <a:off x="2551960" y="2662908"/>
          <a:ext cx="6752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5206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500" kern="1200"/>
        </a:p>
      </dsp:txBody>
      <dsp:txXfrm>
        <a:off x="2872683" y="2691747"/>
        <a:ext cx="33760" cy="33760"/>
      </dsp:txXfrm>
    </dsp:sp>
    <dsp:sp modelId="{D2A1C54A-0C0C-402C-B137-B59C1F3740BA}">
      <dsp:nvSpPr>
        <dsp:cNvPr id="0" name=""/>
        <dsp:cNvSpPr/>
      </dsp:nvSpPr>
      <dsp:spPr>
        <a:xfrm>
          <a:off x="2551960" y="1422029"/>
          <a:ext cx="675206" cy="1286598"/>
        </a:xfrm>
        <a:custGeom>
          <a:avLst/>
          <a:gdLst/>
          <a:ahLst/>
          <a:cxnLst/>
          <a:rect l="0" t="0" r="0" b="0"/>
          <a:pathLst>
            <a:path>
              <a:moveTo>
                <a:pt x="0" y="1286598"/>
              </a:moveTo>
              <a:lnTo>
                <a:pt x="337603" y="1286598"/>
              </a:lnTo>
              <a:lnTo>
                <a:pt x="337603" y="0"/>
              </a:lnTo>
              <a:lnTo>
                <a:pt x="67520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500" kern="1200"/>
        </a:p>
      </dsp:txBody>
      <dsp:txXfrm>
        <a:off x="2853238" y="2029003"/>
        <a:ext cx="72650" cy="72650"/>
      </dsp:txXfrm>
    </dsp:sp>
    <dsp:sp modelId="{82829F87-045A-4D0F-A7A5-CA3BCE58B4FD}">
      <dsp:nvSpPr>
        <dsp:cNvPr id="0" name=""/>
        <dsp:cNvSpPr/>
      </dsp:nvSpPr>
      <dsp:spPr>
        <a:xfrm rot="16200000">
          <a:off x="-671306" y="2193988"/>
          <a:ext cx="5417256" cy="102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000" kern="1200" dirty="0" err="1" smtClean="0"/>
            <a:t>Flatrate</a:t>
          </a:r>
          <a:r>
            <a:rPr lang="da-DK" sz="2000" kern="1200" dirty="0" smtClean="0"/>
            <a:t> for </a:t>
          </a:r>
          <a:r>
            <a:rPr lang="da-DK" sz="2000" kern="1200" dirty="0" err="1" smtClean="0"/>
            <a:t>building</a:t>
          </a:r>
          <a:r>
            <a:rPr lang="da-DK" sz="2000" kern="1200" dirty="0" smtClean="0"/>
            <a:t> </a:t>
          </a:r>
          <a:r>
            <a:rPr lang="da-DK" sz="2000" kern="1200" dirty="0" err="1" smtClean="0"/>
            <a:t>consultancy</a:t>
          </a:r>
          <a:r>
            <a:rPr lang="da-DK" sz="2000" kern="1200" dirty="0" smtClean="0"/>
            <a:t> 10 pct.</a:t>
          </a:r>
          <a:endParaRPr lang="da-DK" sz="2000" kern="1200" dirty="0"/>
        </a:p>
      </dsp:txBody>
      <dsp:txXfrm>
        <a:off x="-671306" y="2193988"/>
        <a:ext cx="5417256" cy="1029278"/>
      </dsp:txXfrm>
    </dsp:sp>
    <dsp:sp modelId="{FE92F76E-CBAD-40F2-856E-514F06A88142}">
      <dsp:nvSpPr>
        <dsp:cNvPr id="0" name=""/>
        <dsp:cNvSpPr/>
      </dsp:nvSpPr>
      <dsp:spPr>
        <a:xfrm>
          <a:off x="3227167" y="907390"/>
          <a:ext cx="3376033" cy="102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kern="1200" dirty="0" smtClean="0"/>
            <a:t>1. Unit cost per pig for a plain field project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kern="1200" dirty="0" smtClean="0"/>
            <a:t>560 Euros</a:t>
          </a:r>
          <a:endParaRPr lang="da-DK" sz="2200" kern="1200" dirty="0"/>
        </a:p>
      </dsp:txBody>
      <dsp:txXfrm>
        <a:off x="3227167" y="907390"/>
        <a:ext cx="3376033" cy="1029278"/>
      </dsp:txXfrm>
    </dsp:sp>
    <dsp:sp modelId="{6B6EB21A-9BD9-4C7F-A157-45271C272281}">
      <dsp:nvSpPr>
        <dsp:cNvPr id="0" name=""/>
        <dsp:cNvSpPr/>
      </dsp:nvSpPr>
      <dsp:spPr>
        <a:xfrm>
          <a:off x="3227167" y="2193988"/>
          <a:ext cx="3376033" cy="102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2. Unit cost per pig for an added building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480 Euros</a:t>
          </a:r>
          <a:endParaRPr lang="da-DK" sz="2200" kern="1200" dirty="0"/>
        </a:p>
      </dsp:txBody>
      <dsp:txXfrm>
        <a:off x="3227167" y="2193988"/>
        <a:ext cx="3376033" cy="1029278"/>
      </dsp:txXfrm>
    </dsp:sp>
    <dsp:sp modelId="{ED3EE85D-1A90-496C-9B97-8F92A99D5E21}">
      <dsp:nvSpPr>
        <dsp:cNvPr id="0" name=""/>
        <dsp:cNvSpPr/>
      </dsp:nvSpPr>
      <dsp:spPr>
        <a:xfrm>
          <a:off x="3227167" y="3480586"/>
          <a:ext cx="3376033" cy="102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3. Unit cost per pig for renovation of an old stable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200" kern="1200" dirty="0" smtClean="0"/>
            <a:t>290 Euros</a:t>
          </a:r>
          <a:endParaRPr lang="da-DK" sz="2200" kern="1200" dirty="0"/>
        </a:p>
      </dsp:txBody>
      <dsp:txXfrm>
        <a:off x="3227167" y="3480586"/>
        <a:ext cx="3376033" cy="10292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50DDB-525C-4F00-9F1D-4E5DFEC96DE8}">
      <dsp:nvSpPr>
        <dsp:cNvPr id="0" name=""/>
        <dsp:cNvSpPr/>
      </dsp:nvSpPr>
      <dsp:spPr>
        <a:xfrm>
          <a:off x="1015735" y="1069944"/>
          <a:ext cx="6094412" cy="3277366"/>
        </a:xfrm>
        <a:prstGeom prst="round2DiagRect">
          <a:avLst>
            <a:gd name="adj1" fmla="val 0"/>
            <a:gd name="adj2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075427-1A78-46CE-9183-8BE0D907E9F5}">
      <dsp:nvSpPr>
        <dsp:cNvPr id="0" name=""/>
        <dsp:cNvSpPr/>
      </dsp:nvSpPr>
      <dsp:spPr>
        <a:xfrm>
          <a:off x="4062941" y="1417544"/>
          <a:ext cx="812" cy="2582167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7C7158-7EA2-4CC0-AF51-F1A1044F4CF3}">
      <dsp:nvSpPr>
        <dsp:cNvPr id="0" name=""/>
        <dsp:cNvSpPr/>
      </dsp:nvSpPr>
      <dsp:spPr>
        <a:xfrm>
          <a:off x="1218882" y="1318230"/>
          <a:ext cx="2640911" cy="27807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000" kern="1200" dirty="0" err="1" smtClean="0"/>
            <a:t>Requirements</a:t>
          </a:r>
          <a:r>
            <a:rPr lang="da-DK" sz="3000" kern="1200" dirty="0" smtClean="0"/>
            <a:t> of SCO elements in a stable</a:t>
          </a:r>
          <a:endParaRPr lang="da-DK" sz="3000" kern="1200" dirty="0"/>
        </a:p>
      </dsp:txBody>
      <dsp:txXfrm>
        <a:off x="1218882" y="1318230"/>
        <a:ext cx="2640911" cy="2780795"/>
      </dsp:txXfrm>
    </dsp:sp>
    <dsp:sp modelId="{C456650E-3615-41B8-851E-D04261FD32A0}">
      <dsp:nvSpPr>
        <dsp:cNvPr id="0" name=""/>
        <dsp:cNvSpPr/>
      </dsp:nvSpPr>
      <dsp:spPr>
        <a:xfrm>
          <a:off x="4266088" y="1318230"/>
          <a:ext cx="2640911" cy="27807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000" kern="1200" dirty="0" err="1" smtClean="0"/>
            <a:t>Other</a:t>
          </a:r>
          <a:r>
            <a:rPr lang="da-DK" sz="3000" kern="1200" dirty="0" smtClean="0"/>
            <a:t> </a:t>
          </a:r>
          <a:r>
            <a:rPr lang="da-DK" sz="3000" kern="1200" dirty="0" err="1" smtClean="0"/>
            <a:t>expenses</a:t>
          </a:r>
          <a:endParaRPr lang="da-DK" sz="3000" kern="1200" dirty="0" smtClean="0"/>
        </a:p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3000" kern="1200" dirty="0"/>
        </a:p>
      </dsp:txBody>
      <dsp:txXfrm>
        <a:off x="4266088" y="1318230"/>
        <a:ext cx="2640911" cy="2780795"/>
      </dsp:txXfrm>
    </dsp:sp>
    <dsp:sp modelId="{8183E207-C049-42FA-8567-264860DAA8DE}">
      <dsp:nvSpPr>
        <dsp:cNvPr id="0" name=""/>
        <dsp:cNvSpPr/>
      </dsp:nvSpPr>
      <dsp:spPr>
        <a:xfrm rot="16200000">
          <a:off x="-1279786" y="1505561"/>
          <a:ext cx="3575309" cy="1015735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smtClean="0"/>
            <a:t>Payment of grant </a:t>
          </a:r>
          <a:endParaRPr lang="da-DK" sz="2400" kern="1200" dirty="0"/>
        </a:p>
      </dsp:txBody>
      <dsp:txXfrm>
        <a:off x="-1126273" y="1913871"/>
        <a:ext cx="3268284" cy="506141"/>
      </dsp:txXfrm>
    </dsp:sp>
    <dsp:sp modelId="{A554A172-3F36-45C8-8A98-175039063259}">
      <dsp:nvSpPr>
        <dsp:cNvPr id="0" name=""/>
        <dsp:cNvSpPr/>
      </dsp:nvSpPr>
      <dsp:spPr>
        <a:xfrm rot="5400000">
          <a:off x="5830360" y="2895959"/>
          <a:ext cx="3575309" cy="1015735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400" kern="1200" dirty="0" smtClean="0"/>
            <a:t>Not </a:t>
          </a:r>
          <a:r>
            <a:rPr lang="da-DK" sz="2400" kern="1200" dirty="0" err="1" smtClean="0"/>
            <a:t>eligible</a:t>
          </a:r>
          <a:r>
            <a:rPr lang="da-DK" sz="2400" kern="1200" dirty="0" smtClean="0"/>
            <a:t> </a:t>
          </a:r>
          <a:endParaRPr lang="da-DK" sz="2400" kern="1200" dirty="0"/>
        </a:p>
      </dsp:txBody>
      <dsp:txXfrm>
        <a:off x="5983873" y="2997244"/>
        <a:ext cx="3268284" cy="506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E2DFB-DA15-44C1-AEFB-A2AADDC9BFFF}" type="datetimeFigureOut">
              <a:rPr lang="da-DK" smtClean="0"/>
              <a:t>28-09-2016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A06CF-EAE3-4040-A045-A408FE07FC3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68984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76268-5CE8-436F-8727-6E4791263BAF}" type="datetimeFigureOut">
              <a:rPr lang="da-DK" smtClean="0"/>
              <a:t>28-09-2016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3B4F2-37C6-456F-99B1-74C79381C6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94702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4638" cy="372745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1. </a:t>
            </a:r>
          </a:p>
          <a:p>
            <a:pPr marL="171450" indent="-171450">
              <a:lnSpc>
                <a:spcPct val="95000"/>
              </a:lnSpc>
              <a:spcAft>
                <a:spcPts val="800"/>
              </a:spcAft>
              <a:buClr>
                <a:srgbClr val="FFE600"/>
              </a:buClr>
              <a:buSzPct val="70000"/>
              <a:buFont typeface="Arial" pitchFamily="34" charset="0"/>
              <a:buChar char="►"/>
              <a:defRPr/>
            </a:pPr>
            <a:r>
              <a:rPr lang="da-DK" dirty="0" smtClean="0"/>
              <a:t>2. </a:t>
            </a:r>
            <a:r>
              <a:rPr lang="da-DK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Metoden skal være retfærdig, dvs. indebære ligebehandling af ansøgere.</a:t>
            </a:r>
          </a:p>
          <a:p>
            <a:pPr marL="171450" indent="-171450">
              <a:lnSpc>
                <a:spcPct val="95000"/>
              </a:lnSpc>
              <a:spcAft>
                <a:spcPts val="800"/>
              </a:spcAft>
              <a:buClr>
                <a:srgbClr val="FFE600"/>
              </a:buClr>
              <a:buSzPct val="70000"/>
              <a:buFont typeface="Arial" pitchFamily="34" charset="0"/>
              <a:buChar char="►"/>
              <a:defRPr/>
            </a:pPr>
            <a:r>
              <a:rPr lang="da-DK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Metoden skal være kontrollerbar, dvs. at der foreligger dokumentation for: </a:t>
            </a:r>
          </a:p>
          <a:p>
            <a:pPr marL="685800" lvl="1" indent="-228600">
              <a:lnSpc>
                <a:spcPct val="95000"/>
              </a:lnSpc>
              <a:spcAft>
                <a:spcPts val="800"/>
              </a:spcAft>
              <a:buClr>
                <a:srgbClr val="FFE600"/>
              </a:buClr>
              <a:buSzPct val="70000"/>
              <a:buFont typeface="+mj-lt"/>
              <a:buAutoNum type="arabicPeriod"/>
              <a:defRPr/>
            </a:pPr>
            <a:r>
              <a:rPr lang="da-DK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Metodebeskrivelse.</a:t>
            </a:r>
          </a:p>
          <a:p>
            <a:pPr marL="685800" lvl="1" indent="-228600">
              <a:lnSpc>
                <a:spcPct val="95000"/>
              </a:lnSpc>
              <a:spcAft>
                <a:spcPts val="800"/>
              </a:spcAft>
              <a:buClr>
                <a:srgbClr val="FFE600"/>
              </a:buClr>
              <a:buSzPct val="70000"/>
              <a:buFont typeface="+mj-lt"/>
              <a:buAutoNum type="arabicPeriod"/>
              <a:defRPr/>
            </a:pPr>
            <a:r>
              <a:rPr lang="da-DK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Datagrundlag, herunder vurdering af kvalitet.</a:t>
            </a:r>
          </a:p>
          <a:p>
            <a:pPr marL="685800" lvl="1" indent="-228600">
              <a:lnSpc>
                <a:spcPct val="95000"/>
              </a:lnSpc>
              <a:spcAft>
                <a:spcPts val="800"/>
              </a:spcAft>
              <a:buClr>
                <a:srgbClr val="FFE600"/>
              </a:buClr>
              <a:buSzPct val="70000"/>
              <a:buFont typeface="+mj-lt"/>
              <a:buAutoNum type="arabicPeriod"/>
              <a:defRPr/>
            </a:pPr>
            <a:r>
              <a:rPr lang="da-DK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Beregningen af standardomkostningen.</a:t>
            </a:r>
          </a:p>
          <a:p>
            <a:pPr marL="685800" lvl="1" indent="-228600">
              <a:lnSpc>
                <a:spcPct val="95000"/>
              </a:lnSpc>
              <a:spcAft>
                <a:spcPts val="800"/>
              </a:spcAft>
              <a:buClr>
                <a:srgbClr val="FFE600"/>
              </a:buClr>
              <a:buSzPct val="70000"/>
              <a:buFont typeface="+mj-lt"/>
              <a:buAutoNum type="arabicPeriod"/>
              <a:defRPr/>
            </a:pPr>
            <a:r>
              <a:rPr lang="da-DK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At det vil være muligt at konkludere, om ansøger har gennemført projektet (krav til </a:t>
            </a:r>
            <a:r>
              <a:rPr lang="da-DK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dokumentat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F8373-3029-BF4B-B31F-1E3F956F617F}" type="slidenum">
              <a:rPr lang="da-DK" smtClean="0"/>
              <a:t>9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56884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jpeg"/><Relationship Id="rId4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jpeg"/><Relationship Id="rId4" Type="http://schemas.openxmlformats.org/officeDocument/2006/relationships/image" Target="../media/image12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jpeg"/><Relationship Id="rId4" Type="http://schemas.openxmlformats.org/officeDocument/2006/relationships/image" Target="../media/image1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0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jpe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ktangel baggrund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800" dirty="0" err="1" smtClean="0"/>
          </a:p>
        </p:txBody>
      </p:sp>
      <p:sp>
        <p:nvSpPr>
          <p:cNvPr id="11" name="Pladsholder til tekst 1"/>
          <p:cNvSpPr>
            <a:spLocks noGrp="1"/>
          </p:cNvSpPr>
          <p:nvPr>
            <p:ph type="body" sz="quarter" idx="10"/>
          </p:nvPr>
        </p:nvSpPr>
        <p:spPr>
          <a:xfrm>
            <a:off x="651600" y="2348880"/>
            <a:ext cx="8755200" cy="2096840"/>
          </a:xfrm>
        </p:spPr>
        <p:txBody>
          <a:bodyPr anchor="ctr" anchorCtr="0">
            <a:normAutofit/>
          </a:bodyPr>
          <a:lstStyle>
            <a:lvl1pPr algn="r">
              <a:lnSpc>
                <a:spcPct val="100000"/>
              </a:lnSpc>
              <a:defRPr lang="da-DK" sz="66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Pladsholder til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9578152" y="5229200"/>
            <a:ext cx="2250673" cy="544232"/>
          </a:xfrm>
        </p:spPr>
        <p:txBody>
          <a:bodyPr anchor="b" anchorCtr="0"/>
          <a:lstStyle>
            <a:lvl1pPr>
              <a:defRPr lang="da-DK" sz="120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Sted</a:t>
            </a:r>
            <a:r>
              <a:rPr lang="en-GB" dirty="0" smtClean="0"/>
              <a:t>/event</a:t>
            </a:r>
          </a:p>
        </p:txBody>
      </p:sp>
      <p:sp>
        <p:nvSpPr>
          <p:cNvPr id="18" name="Pladsholder til tekst 4"/>
          <p:cNvSpPr>
            <a:spLocks noGrp="1"/>
          </p:cNvSpPr>
          <p:nvPr>
            <p:ph type="body" sz="quarter" idx="13" hasCustomPrompt="1"/>
          </p:nvPr>
        </p:nvSpPr>
        <p:spPr>
          <a:xfrm>
            <a:off x="9578152" y="5961288"/>
            <a:ext cx="2250673" cy="199980"/>
          </a:xfrm>
        </p:spPr>
        <p:txBody>
          <a:bodyPr/>
          <a:lstStyle>
            <a:lvl1pPr>
              <a:defRPr lang="da-DK" sz="120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Navn</a:t>
            </a:r>
            <a:endParaRPr lang="en-GB" dirty="0" smtClean="0"/>
          </a:p>
        </p:txBody>
      </p:sp>
      <p:sp>
        <p:nvSpPr>
          <p:cNvPr id="22" name="Pladsholder til dato 21"/>
          <p:cNvSpPr>
            <a:spLocks noGrp="1"/>
          </p:cNvSpPr>
          <p:nvPr>
            <p:ph type="dt" sz="half" idx="14"/>
          </p:nvPr>
        </p:nvSpPr>
        <p:spPr>
          <a:xfrm>
            <a:off x="9580274" y="5780918"/>
            <a:ext cx="2248825" cy="201600"/>
          </a:xfrm>
        </p:spPr>
        <p:txBody>
          <a:bodyPr lIns="0" tIns="0" rIns="0" bIns="0" anchor="t" anchorCtr="0"/>
          <a:lstStyle>
            <a:lvl1pPr marL="171450" indent="-171450">
              <a:defRPr lang="da-DK" sz="1200" b="0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>
              <a:lnSpc>
                <a:spcPct val="93000"/>
              </a:lnSpc>
              <a:buFont typeface="Arial" panose="020B0604020202020204" pitchFamily="34" charset="0"/>
              <a:buChar char="​"/>
            </a:pPr>
            <a:fld id="{79BE89DB-40BC-4082-81F4-8DB01D7D0DE6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23" name="Pladsholder til sidefod 22" hidden="1"/>
          <p:cNvSpPr>
            <a:spLocks noGrp="1"/>
          </p:cNvSpPr>
          <p:nvPr>
            <p:ph type="ftr" sz="quarter" idx="15"/>
          </p:nvPr>
        </p:nvSpPr>
        <p:spPr>
          <a:xfrm>
            <a:off x="1530348" y="7692036"/>
            <a:ext cx="4852021" cy="201461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24" name="Pladsholder til slidenummer 23" hidden="1"/>
          <p:cNvSpPr>
            <a:spLocks noGrp="1"/>
          </p:cNvSpPr>
          <p:nvPr>
            <p:ph type="sldNum" sz="quarter" idx="16"/>
          </p:nvPr>
        </p:nvSpPr>
        <p:spPr>
          <a:xfrm>
            <a:off x="1091438" y="7692036"/>
            <a:ext cx="397731" cy="201461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AutoShape 4"/>
          <p:cNvSpPr>
            <a:spLocks/>
          </p:cNvSpPr>
          <p:nvPr userDrawn="1"/>
        </p:nvSpPr>
        <p:spPr bwMode="gray">
          <a:xfrm>
            <a:off x="12188825" y="16587"/>
            <a:ext cx="1754459" cy="131318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14400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Gitter- og hjælpelinjer</a:t>
            </a:r>
          </a:p>
          <a:p>
            <a:pPr eaLnBrk="1" fontAlgn="auto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For at se gitter- og hjælpelinjer</a:t>
            </a:r>
          </a:p>
          <a:p>
            <a:pPr eaLnBrk="1" fontAlgn="auto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1.</a:t>
            </a: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 Klik på </a:t>
            </a: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Vis</a:t>
            </a:r>
            <a:endParaRPr lang="en-GB" sz="900" noProof="1" smtClean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2. </a:t>
            </a: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Vælg </a:t>
            </a: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Gitterlinjer</a:t>
            </a:r>
            <a:endParaRPr lang="en-GB" sz="900" noProof="1" smtClean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og/eller </a:t>
            </a: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Hjælpelinjer</a:t>
            </a:r>
          </a:p>
          <a:p>
            <a:pPr eaLnBrk="1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endParaRPr lang="en-GB" sz="900" b="1" noProof="1" smtClean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Tip</a:t>
            </a: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: Alt + F9 for hurtig visning af hjælpelinjer</a:t>
            </a:r>
            <a:endParaRPr lang="en-GB" sz="900" noProof="1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21" name="Tekstboks 25"/>
          <p:cNvSpPr txBox="1"/>
          <p:nvPr userDrawn="1"/>
        </p:nvSpPr>
        <p:spPr>
          <a:xfrm>
            <a:off x="-1710039" y="4763279"/>
            <a:ext cx="1704602" cy="969496"/>
          </a:xfrm>
          <a:prstGeom prst="rect">
            <a:avLst/>
          </a:prstGeom>
          <a:noFill/>
        </p:spPr>
        <p:txBody>
          <a:bodyPr wrap="square" lIns="0" tIns="0" rIns="144000" bIns="0" rtlCol="0" anchor="b" anchorCtr="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900" b="1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Tips:</a:t>
            </a:r>
          </a:p>
          <a:p>
            <a:pPr algn="r"/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For at fremhæve et naturligt hierarki i overskriften eller differentiere evt.</a:t>
            </a:r>
            <a:r>
              <a:rPr lang="en-GB" sz="900" kern="1200" baseline="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 skrift i tekstniveau (overskrift og underoverskrift) bruges de indrammede</a:t>
            </a:r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 temafarver</a:t>
            </a:r>
          </a:p>
        </p:txBody>
      </p:sp>
      <p:sp>
        <p:nvSpPr>
          <p:cNvPr id="2" name="Tekstfelt 1"/>
          <p:cNvSpPr txBox="1"/>
          <p:nvPr userDrawn="1"/>
        </p:nvSpPr>
        <p:spPr>
          <a:xfrm>
            <a:off x="-2055600" y="1196588"/>
            <a:ext cx="2054342" cy="138499"/>
          </a:xfrm>
          <a:prstGeom prst="rect">
            <a:avLst/>
          </a:prstGeom>
          <a:noFill/>
        </p:spPr>
        <p:txBody>
          <a:bodyPr wrap="square" lIns="0" tIns="0" rIns="144000" bIns="0" rtlCol="0">
            <a:spAutoFit/>
          </a:bodyPr>
          <a:lstStyle/>
          <a:p>
            <a:pPr algn="r"/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Maks tre linjer i stor typografi</a:t>
            </a:r>
          </a:p>
        </p:txBody>
      </p:sp>
      <p:pic>
        <p:nvPicPr>
          <p:cNvPr id="17" name="Billed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0"/>
            <a:ext cx="1835919" cy="1033434"/>
          </a:xfrm>
          <a:prstGeom prst="rect">
            <a:avLst/>
          </a:prstGeom>
        </p:spPr>
      </p:pic>
      <p:pic>
        <p:nvPicPr>
          <p:cNvPr id="26" name="Billed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715406" y="5778964"/>
            <a:ext cx="1567602" cy="1073383"/>
          </a:xfrm>
          <a:prstGeom prst="rect">
            <a:avLst/>
          </a:prstGeom>
        </p:spPr>
      </p:pic>
      <p:sp>
        <p:nvSpPr>
          <p:cNvPr id="27" name="Rectangle 6"/>
          <p:cNvSpPr/>
          <p:nvPr userDrawn="1"/>
        </p:nvSpPr>
        <p:spPr>
          <a:xfrm>
            <a:off x="-1399201" y="6006008"/>
            <a:ext cx="1233601" cy="78991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dirty="0" smtClean="0"/>
          </a:p>
        </p:txBody>
      </p:sp>
      <p:pic>
        <p:nvPicPr>
          <p:cNvPr id="20" name="Billede logo uk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827" y="346833"/>
            <a:ext cx="2599537" cy="6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40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32 pkt. grøn bag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baggrund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800" dirty="0" err="1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9288" y="332656"/>
            <a:ext cx="10888662" cy="862732"/>
          </a:xfrm>
        </p:spPr>
        <p:txBody>
          <a:bodyPr/>
          <a:lstStyle>
            <a:lvl1pPr>
              <a:lnSpc>
                <a:spcPct val="88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9" name="Pladsholder til tekst 2"/>
          <p:cNvSpPr>
            <a:spLocks noGrp="1"/>
          </p:cNvSpPr>
          <p:nvPr>
            <p:ph type="body" sz="quarter" idx="13"/>
          </p:nvPr>
        </p:nvSpPr>
        <p:spPr>
          <a:xfrm>
            <a:off x="649288" y="1628776"/>
            <a:ext cx="10888662" cy="3600425"/>
          </a:xfrm>
        </p:spPr>
        <p:txBody>
          <a:bodyPr/>
          <a:lstStyle>
            <a:lvl1pPr>
              <a:lnSpc>
                <a:spcPct val="88000"/>
              </a:lnSpc>
              <a:buFontTx/>
              <a:buNone/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266AC6A-2FC9-4970-8239-BFBE020659D6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12" name="Pladsholder logo"/>
          <p:cNvSpPr>
            <a:spLocks noGrp="1"/>
          </p:cNvSpPr>
          <p:nvPr>
            <p:ph type="body" sz="quarter" idx="22" hasCustomPrompt="1"/>
          </p:nvPr>
        </p:nvSpPr>
        <p:spPr>
          <a:xfrm>
            <a:off x="655670" y="6378872"/>
            <a:ext cx="223200" cy="2016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87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1600" y="311972"/>
            <a:ext cx="6981229" cy="468000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7" name="Pladsholder til tekst 2"/>
          <p:cNvSpPr>
            <a:spLocks noGrp="1"/>
          </p:cNvSpPr>
          <p:nvPr>
            <p:ph type="body" sz="quarter" idx="13"/>
          </p:nvPr>
        </p:nvSpPr>
        <p:spPr>
          <a:xfrm>
            <a:off x="651600" y="1195389"/>
            <a:ext cx="6980895" cy="4886325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8" name="Pladsholder til billede 3"/>
          <p:cNvSpPr>
            <a:spLocks noGrp="1"/>
          </p:cNvSpPr>
          <p:nvPr>
            <p:ph type="pic" sz="quarter" idx="14" hasCustomPrompt="1"/>
          </p:nvPr>
        </p:nvSpPr>
        <p:spPr>
          <a:xfrm>
            <a:off x="8023223" y="0"/>
            <a:ext cx="4165601" cy="6858000"/>
          </a:xfrm>
        </p:spPr>
        <p:txBody>
          <a:bodyPr tIns="612000" anchor="ctr" anchorCtr="0"/>
          <a:lstStyle>
            <a:lvl1pPr marL="0" indent="0" algn="ctr">
              <a:buFontTx/>
              <a:buNone/>
              <a:defRPr sz="12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billede</a:t>
            </a:r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E51828D-14E4-47B8-80DF-1C67C2294460}" type="datetime4">
              <a:rPr lang="en-GB" smtClean="0"/>
              <a:t>28 September 2016</a:t>
            </a:fld>
            <a:endParaRPr lang="en-GB" dirty="0"/>
          </a:p>
        </p:txBody>
      </p:sp>
      <p:grpSp>
        <p:nvGrpSpPr>
          <p:cNvPr id="21" name="Gruppe 20"/>
          <p:cNvGrpSpPr/>
          <p:nvPr userDrawn="1"/>
        </p:nvGrpSpPr>
        <p:grpSpPr>
          <a:xfrm>
            <a:off x="12188825" y="1941319"/>
            <a:ext cx="2032000" cy="2054444"/>
            <a:chOff x="9150825" y="2171823"/>
            <a:chExt cx="2032000" cy="2054444"/>
          </a:xfrm>
        </p:grpSpPr>
        <p:sp>
          <p:nvSpPr>
            <p:cNvPr id="22" name="TextBox 12"/>
            <p:cNvSpPr txBox="1">
              <a:spLocks noChangeArrowheads="1"/>
            </p:cNvSpPr>
            <p:nvPr/>
          </p:nvSpPr>
          <p:spPr bwMode="auto">
            <a:xfrm>
              <a:off x="9150825" y="2171823"/>
              <a:ext cx="2032000" cy="166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400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algn="l" defTabSz="914400" rtl="0" eaLnBrk="1" latinLnBrk="0" hangingPunct="1">
                <a:lnSpc>
                  <a:spcPct val="100000"/>
                </a:lnSpc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billede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1.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på billederammen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2.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det ønskede billede via fanen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Indsæt, Billeder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3.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Beskær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for at ændre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billedets fokus/størrelse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4. 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Ønsker du at skalere billedet, så hold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SHIFT-</a:t>
              </a:r>
              <a:r>
                <a:rPr lang="da-DK" altLang="da-DK" sz="900" b="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knappen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nede, mens der trækkes i billedets hjørner</a:t>
              </a:r>
            </a:p>
          </p:txBody>
        </p:sp>
        <p:pic>
          <p:nvPicPr>
            <p:cNvPr id="23" name="Billede 7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9315" y="3028176"/>
              <a:ext cx="373507" cy="32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" name="Gruppe 78"/>
            <p:cNvGrpSpPr>
              <a:grpSpLocks/>
            </p:cNvGrpSpPr>
            <p:nvPr/>
          </p:nvGrpSpPr>
          <p:grpSpPr bwMode="auto">
            <a:xfrm>
              <a:off x="9305577" y="3846855"/>
              <a:ext cx="330145" cy="379412"/>
              <a:chOff x="1018031" y="5509431"/>
              <a:chExt cx="373412" cy="429121"/>
            </a:xfrm>
          </p:grpSpPr>
          <p:pic>
            <p:nvPicPr>
              <p:cNvPr id="25" name="Billede 7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8031" y="5511796"/>
                <a:ext cx="373412" cy="426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5"/>
              <p:cNvSpPr/>
              <p:nvPr/>
            </p:nvSpPr>
            <p:spPr bwMode="auto">
              <a:xfrm>
                <a:off x="1023417" y="5509431"/>
                <a:ext cx="210080" cy="172367"/>
              </a:xfrm>
              <a:prstGeom prst="roundRect">
                <a:avLst/>
              </a:prstGeom>
              <a:noFill/>
              <a:ln w="19050">
                <a:solidFill>
                  <a:srgbClr val="E31E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a-DK" sz="2000" noProof="1"/>
              </a:p>
            </p:txBody>
          </p:sp>
        </p:grpSp>
      </p:grpSp>
      <p:grpSp>
        <p:nvGrpSpPr>
          <p:cNvPr id="27" name="Gruppe 26"/>
          <p:cNvGrpSpPr/>
          <p:nvPr userDrawn="1"/>
        </p:nvGrpSpPr>
        <p:grpSpPr>
          <a:xfrm>
            <a:off x="-2405743" y="1204883"/>
            <a:ext cx="2405743" cy="2221782"/>
            <a:chOff x="-2405743" y="1655465"/>
            <a:chExt cx="2405743" cy="2221782"/>
          </a:xfrm>
        </p:grpSpPr>
        <p:pic>
          <p:nvPicPr>
            <p:cNvPr id="28" name="Billede 27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060701" y="3676062"/>
              <a:ext cx="920576" cy="201185"/>
            </a:xfrm>
            <a:prstGeom prst="rect">
              <a:avLst/>
            </a:prstGeom>
          </p:spPr>
        </p:pic>
        <p:sp>
          <p:nvSpPr>
            <p:cNvPr id="29" name="Rectangle 5"/>
            <p:cNvSpPr/>
            <p:nvPr userDrawn="1"/>
          </p:nvSpPr>
          <p:spPr bwMode="auto">
            <a:xfrm>
              <a:off x="-2405743" y="1655465"/>
              <a:ext cx="2405743" cy="1938992"/>
            </a:xfrm>
            <a:prstGeom prst="rect">
              <a:avLst/>
            </a:prstGeom>
          </p:spPr>
          <p:txBody>
            <a:bodyPr wrap="square" lIns="0" tIns="0" rIns="144000" bIns="0">
              <a:spAutoFit/>
            </a:bodyPr>
            <a:lstStyle/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Tekst-typografier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TAB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for at gå frem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tekst-niveauer</a:t>
              </a: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1 = Tekst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2 = Punkt-liste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3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4-9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 at gå tilbage i tekst-niveauer,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SHIFT + TAB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b="1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Alternativt kan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Forøg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og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Formindsk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listeniveau bruges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8" name="Billed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0"/>
            <a:ext cx="1835919" cy="10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158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1600" y="311972"/>
            <a:ext cx="5351204" cy="812772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7" name="Pladsholder til tekst 2"/>
          <p:cNvSpPr>
            <a:spLocks noGrp="1"/>
          </p:cNvSpPr>
          <p:nvPr>
            <p:ph type="body" sz="quarter" idx="13"/>
          </p:nvPr>
        </p:nvSpPr>
        <p:spPr>
          <a:xfrm>
            <a:off x="651600" y="1195389"/>
            <a:ext cx="5350867" cy="4886325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8" name="Pladsholder til billede 3"/>
          <p:cNvSpPr>
            <a:spLocks noGrp="1"/>
          </p:cNvSpPr>
          <p:nvPr>
            <p:ph type="pic" sz="quarter" idx="14" hasCustomPrompt="1"/>
          </p:nvPr>
        </p:nvSpPr>
        <p:spPr>
          <a:xfrm>
            <a:off x="6362467" y="0"/>
            <a:ext cx="5826358" cy="6858000"/>
          </a:xfrm>
        </p:spPr>
        <p:txBody>
          <a:bodyPr tIns="468000" anchor="ctr" anchorCtr="0"/>
          <a:lstStyle>
            <a:lvl1pPr marL="0" indent="0" algn="ctr">
              <a:buFontTx/>
              <a:buNone/>
              <a:defRPr sz="12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billede</a:t>
            </a:r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EF7C07B-E1A3-4C44-AA5F-F44FC1A28A1B}" type="datetime4">
              <a:rPr lang="en-GB" smtClean="0"/>
              <a:t>28 September 2016</a:t>
            </a:fld>
            <a:endParaRPr lang="en-GB" dirty="0"/>
          </a:p>
        </p:txBody>
      </p:sp>
      <p:grpSp>
        <p:nvGrpSpPr>
          <p:cNvPr id="19" name="Gruppe 18"/>
          <p:cNvGrpSpPr/>
          <p:nvPr userDrawn="1"/>
        </p:nvGrpSpPr>
        <p:grpSpPr>
          <a:xfrm>
            <a:off x="12188825" y="1941319"/>
            <a:ext cx="2032000" cy="2054444"/>
            <a:chOff x="9150825" y="2171823"/>
            <a:chExt cx="2032000" cy="2054444"/>
          </a:xfrm>
        </p:grpSpPr>
        <p:sp>
          <p:nvSpPr>
            <p:cNvPr id="20" name="TextBox 12"/>
            <p:cNvSpPr txBox="1">
              <a:spLocks noChangeArrowheads="1"/>
            </p:cNvSpPr>
            <p:nvPr/>
          </p:nvSpPr>
          <p:spPr bwMode="auto">
            <a:xfrm>
              <a:off x="9150825" y="2171823"/>
              <a:ext cx="2032000" cy="166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400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algn="l" defTabSz="914400" rtl="0" eaLnBrk="1" latinLnBrk="0" hangingPunct="1">
                <a:lnSpc>
                  <a:spcPct val="100000"/>
                </a:lnSpc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billede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1.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på billederammen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2.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det ønskede billede via fanen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Indsæt, Billeder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3.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Beskær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for at ændre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billedets fokus/størrelse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4. 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Ønsker du at skalere billedet, så hold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SHIFT-</a:t>
              </a:r>
              <a:r>
                <a:rPr lang="da-DK" altLang="da-DK" sz="900" b="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knappen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nede, mens der trækkes i billedets hjørner</a:t>
              </a:r>
            </a:p>
          </p:txBody>
        </p:sp>
        <p:pic>
          <p:nvPicPr>
            <p:cNvPr id="21" name="Billede 7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9315" y="3028176"/>
              <a:ext cx="373507" cy="32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pe 78"/>
            <p:cNvGrpSpPr>
              <a:grpSpLocks/>
            </p:cNvGrpSpPr>
            <p:nvPr/>
          </p:nvGrpSpPr>
          <p:grpSpPr bwMode="auto">
            <a:xfrm>
              <a:off x="9305577" y="3846855"/>
              <a:ext cx="330145" cy="379412"/>
              <a:chOff x="1018031" y="5509431"/>
              <a:chExt cx="373412" cy="429121"/>
            </a:xfrm>
          </p:grpSpPr>
          <p:pic>
            <p:nvPicPr>
              <p:cNvPr id="23" name="Billede 7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8031" y="5511796"/>
                <a:ext cx="373412" cy="426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Rounded Rectangle 25"/>
              <p:cNvSpPr/>
              <p:nvPr/>
            </p:nvSpPr>
            <p:spPr bwMode="auto">
              <a:xfrm>
                <a:off x="1023417" y="5509431"/>
                <a:ext cx="210080" cy="172367"/>
              </a:xfrm>
              <a:prstGeom prst="roundRect">
                <a:avLst/>
              </a:prstGeom>
              <a:noFill/>
              <a:ln w="19050">
                <a:solidFill>
                  <a:srgbClr val="E31E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a-DK" sz="2000" noProof="1"/>
              </a:p>
            </p:txBody>
          </p:sp>
        </p:grpSp>
      </p:grpSp>
      <p:grpSp>
        <p:nvGrpSpPr>
          <p:cNvPr id="25" name="Gruppe 24"/>
          <p:cNvGrpSpPr/>
          <p:nvPr userDrawn="1"/>
        </p:nvGrpSpPr>
        <p:grpSpPr>
          <a:xfrm>
            <a:off x="-2405743" y="1204883"/>
            <a:ext cx="2405743" cy="2221782"/>
            <a:chOff x="-2405743" y="1655465"/>
            <a:chExt cx="2405743" cy="2221782"/>
          </a:xfrm>
        </p:grpSpPr>
        <p:pic>
          <p:nvPicPr>
            <p:cNvPr id="26" name="Billede 25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060701" y="3676062"/>
              <a:ext cx="920576" cy="201185"/>
            </a:xfrm>
            <a:prstGeom prst="rect">
              <a:avLst/>
            </a:prstGeom>
          </p:spPr>
        </p:pic>
        <p:sp>
          <p:nvSpPr>
            <p:cNvPr id="27" name="Rectangle 5"/>
            <p:cNvSpPr/>
            <p:nvPr userDrawn="1"/>
          </p:nvSpPr>
          <p:spPr bwMode="auto">
            <a:xfrm>
              <a:off x="-2405743" y="1655465"/>
              <a:ext cx="2405743" cy="1938992"/>
            </a:xfrm>
            <a:prstGeom prst="rect">
              <a:avLst/>
            </a:prstGeom>
          </p:spPr>
          <p:txBody>
            <a:bodyPr wrap="square" lIns="0" tIns="0" rIns="144000" bIns="0">
              <a:spAutoFit/>
            </a:bodyPr>
            <a:lstStyle/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Tekst-typografier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TAB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for at gå frem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tekst-niveauer</a:t>
              </a: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1 = Tekst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2 = Punkt-liste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3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4-9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 at gå tilbage i tekst-niveauer,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SHIFT + TAB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b="1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Alternativt kan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Forøg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og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Formindsk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listeniveau bruges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8" name="Billede 2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0"/>
            <a:ext cx="1835919" cy="10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6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farvet tekstbok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tekst 1"/>
          <p:cNvSpPr>
            <a:spLocks noGrp="1"/>
          </p:cNvSpPr>
          <p:nvPr>
            <p:ph type="body" sz="quarter" idx="13" hasCustomPrompt="1"/>
          </p:nvPr>
        </p:nvSpPr>
        <p:spPr>
          <a:xfrm>
            <a:off x="-24243" y="0"/>
            <a:ext cx="4078938" cy="6858000"/>
          </a:xfrm>
          <a:noFill/>
          <a:ln>
            <a:noFill/>
          </a:ln>
        </p:spPr>
        <p:txBody>
          <a:bodyPr tIns="144000"/>
          <a:lstStyle>
            <a:lvl1pPr algn="ctr">
              <a:defRPr sz="13400" b="1">
                <a:solidFill>
                  <a:schemeClr val="accent1"/>
                </a:solidFill>
                <a:latin typeface="Arial Black" panose="020B0A04020102020204" pitchFamily="34" charset="0"/>
              </a:defRPr>
            </a:lvl1pPr>
          </a:lstStyle>
          <a:p>
            <a:pPr lvl="0"/>
            <a:r>
              <a:rPr lang="en-GB" dirty="0" smtClean="0"/>
              <a:t>xx</a:t>
            </a:r>
          </a:p>
        </p:txBody>
      </p:sp>
      <p:sp>
        <p:nvSpPr>
          <p:cNvPr id="13" name="Pladsholder til tekst 2"/>
          <p:cNvSpPr>
            <a:spLocks noGrp="1"/>
          </p:cNvSpPr>
          <p:nvPr>
            <p:ph type="body" sz="quarter" idx="14" hasCustomPrompt="1"/>
          </p:nvPr>
        </p:nvSpPr>
        <p:spPr>
          <a:xfrm>
            <a:off x="4054943" y="0"/>
            <a:ext cx="4078938" cy="6858000"/>
          </a:xfrm>
          <a:solidFill>
            <a:schemeClr val="accent1"/>
          </a:solidFill>
          <a:ln>
            <a:noFill/>
          </a:ln>
        </p:spPr>
        <p:txBody>
          <a:bodyPr tIns="144000"/>
          <a:lstStyle>
            <a:lvl1pPr algn="ctr">
              <a:defRPr sz="13400" b="1">
                <a:solidFill>
                  <a:schemeClr val="accent4"/>
                </a:solidFill>
                <a:latin typeface="Arial Black" panose="020B0A04020102020204" pitchFamily="34" charset="0"/>
              </a:defRPr>
            </a:lvl1pPr>
          </a:lstStyle>
          <a:p>
            <a:pPr lvl="0"/>
            <a:r>
              <a:rPr lang="en-GB" dirty="0" smtClean="0"/>
              <a:t>xx</a:t>
            </a:r>
          </a:p>
        </p:txBody>
      </p:sp>
      <p:sp>
        <p:nvSpPr>
          <p:cNvPr id="14" name="Pladsholder til tekst 3"/>
          <p:cNvSpPr>
            <a:spLocks noGrp="1"/>
          </p:cNvSpPr>
          <p:nvPr>
            <p:ph type="body" sz="quarter" idx="15" hasCustomPrompt="1"/>
          </p:nvPr>
        </p:nvSpPr>
        <p:spPr>
          <a:xfrm>
            <a:off x="8127888" y="0"/>
            <a:ext cx="4078938" cy="6858000"/>
          </a:xfrm>
          <a:solidFill>
            <a:schemeClr val="accent2"/>
          </a:solidFill>
          <a:ln>
            <a:noFill/>
          </a:ln>
        </p:spPr>
        <p:txBody>
          <a:bodyPr tIns="144000"/>
          <a:lstStyle>
            <a:lvl1pPr algn="ctr">
              <a:defRPr sz="13400" b="1">
                <a:solidFill>
                  <a:schemeClr val="accent3"/>
                </a:solidFill>
                <a:latin typeface="Arial Black" panose="020B0A04020102020204" pitchFamily="34" charset="0"/>
              </a:defRPr>
            </a:lvl1pPr>
          </a:lstStyle>
          <a:p>
            <a:pPr lvl="0"/>
            <a:r>
              <a:rPr lang="en-GB" dirty="0" smtClean="0"/>
              <a:t>xx</a:t>
            </a:r>
          </a:p>
        </p:txBody>
      </p:sp>
      <p:sp>
        <p:nvSpPr>
          <p:cNvPr id="16" name="Pladsholder til tekst 4"/>
          <p:cNvSpPr>
            <a:spLocks noGrp="1"/>
          </p:cNvSpPr>
          <p:nvPr>
            <p:ph type="body" sz="quarter" idx="16"/>
          </p:nvPr>
        </p:nvSpPr>
        <p:spPr>
          <a:xfrm>
            <a:off x="-24243" y="2179638"/>
            <a:ext cx="4078938" cy="1897062"/>
          </a:xfrm>
        </p:spPr>
        <p:txBody>
          <a:bodyPr lIns="360000" rIns="360000"/>
          <a:lstStyle>
            <a:lvl1pPr>
              <a:lnSpc>
                <a:spcPct val="99000"/>
              </a:lnSpc>
              <a:defRPr sz="2000"/>
            </a:lvl1pPr>
            <a:lvl5pPr>
              <a:defRPr/>
            </a:lvl5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17" name="Pladsholder til tekst 5"/>
          <p:cNvSpPr>
            <a:spLocks noGrp="1"/>
          </p:cNvSpPr>
          <p:nvPr>
            <p:ph type="body" sz="quarter" idx="17"/>
          </p:nvPr>
        </p:nvSpPr>
        <p:spPr>
          <a:xfrm>
            <a:off x="4054943" y="2179638"/>
            <a:ext cx="4078938" cy="1897062"/>
          </a:xfrm>
        </p:spPr>
        <p:txBody>
          <a:bodyPr lIns="360000" rIns="360000"/>
          <a:lstStyle>
            <a:lvl1pPr>
              <a:lnSpc>
                <a:spcPct val="99000"/>
              </a:lnSpc>
              <a:defRPr sz="2000">
                <a:solidFill>
                  <a:schemeClr val="accent4"/>
                </a:solidFill>
              </a:defRPr>
            </a:lvl1pPr>
            <a:lvl2pPr>
              <a:defRPr>
                <a:solidFill>
                  <a:schemeClr val="accent4"/>
                </a:solidFill>
              </a:defRPr>
            </a:lvl2pPr>
            <a:lvl3pPr>
              <a:defRPr>
                <a:solidFill>
                  <a:schemeClr val="accent4"/>
                </a:solidFill>
              </a:defRPr>
            </a:lvl3pPr>
            <a:lvl4pPr>
              <a:defRPr>
                <a:solidFill>
                  <a:schemeClr val="accent4"/>
                </a:solidFill>
              </a:defRPr>
            </a:lvl4pPr>
            <a:lvl5pPr>
              <a:defRPr>
                <a:solidFill>
                  <a:schemeClr val="accent4"/>
                </a:solidFill>
              </a:defRPr>
            </a:lvl5pPr>
            <a:lvl6pPr>
              <a:defRPr>
                <a:solidFill>
                  <a:schemeClr val="accent2"/>
                </a:solidFill>
              </a:defRPr>
            </a:lvl6pPr>
            <a:lvl7pPr>
              <a:defRPr>
                <a:solidFill>
                  <a:schemeClr val="accent2"/>
                </a:solidFill>
              </a:defRPr>
            </a:lvl7pPr>
            <a:lvl8pPr>
              <a:defRPr>
                <a:solidFill>
                  <a:schemeClr val="accent2"/>
                </a:solidFill>
              </a:defRPr>
            </a:lvl8pPr>
            <a:lvl9pPr>
              <a:defRPr>
                <a:solidFill>
                  <a:schemeClr val="accent2"/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18" name="Pladsholder til tekst 6"/>
          <p:cNvSpPr>
            <a:spLocks noGrp="1"/>
          </p:cNvSpPr>
          <p:nvPr>
            <p:ph type="body" sz="quarter" idx="18"/>
          </p:nvPr>
        </p:nvSpPr>
        <p:spPr>
          <a:xfrm>
            <a:off x="8127888" y="2179638"/>
            <a:ext cx="4078938" cy="1897062"/>
          </a:xfrm>
        </p:spPr>
        <p:txBody>
          <a:bodyPr lIns="360000" rIns="360000"/>
          <a:lstStyle>
            <a:lvl1pPr>
              <a:lnSpc>
                <a:spcPct val="99000"/>
              </a:lnSpc>
              <a:defRPr sz="2000"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B35B12F-60F5-4560-8B4C-3CA4C25EEE94}" type="datetime4">
              <a:rPr lang="en-GB" smtClean="0"/>
              <a:t>28 September 2016</a:t>
            </a:fld>
            <a:endParaRPr lang="en-GB" dirty="0"/>
          </a:p>
        </p:txBody>
      </p:sp>
      <p:pic>
        <p:nvPicPr>
          <p:cNvPr id="12" name="Billed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0"/>
            <a:ext cx="1835919" cy="10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776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boks med billed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tekst 1"/>
          <p:cNvSpPr>
            <a:spLocks noGrp="1"/>
          </p:cNvSpPr>
          <p:nvPr>
            <p:ph type="body" sz="quarter" idx="13" hasCustomPrompt="1"/>
          </p:nvPr>
        </p:nvSpPr>
        <p:spPr>
          <a:xfrm>
            <a:off x="-24243" y="0"/>
            <a:ext cx="4078938" cy="6858000"/>
          </a:xfrm>
          <a:noFill/>
          <a:ln>
            <a:noFill/>
          </a:ln>
        </p:spPr>
        <p:txBody>
          <a:bodyPr tIns="144000"/>
          <a:lstStyle>
            <a:lvl1pPr algn="ctr">
              <a:defRPr sz="13400" b="1">
                <a:solidFill>
                  <a:schemeClr val="accent1"/>
                </a:solidFill>
                <a:latin typeface="Arial Black" panose="020B0A04020102020204" pitchFamily="34" charset="0"/>
              </a:defRPr>
            </a:lvl1pPr>
          </a:lstStyle>
          <a:p>
            <a:pPr lvl="0"/>
            <a:r>
              <a:rPr lang="en-GB" dirty="0" smtClean="0"/>
              <a:t>xx</a:t>
            </a:r>
          </a:p>
        </p:txBody>
      </p:sp>
      <p:sp>
        <p:nvSpPr>
          <p:cNvPr id="11" name="Pladsholder til tekst 4"/>
          <p:cNvSpPr>
            <a:spLocks noGrp="1"/>
          </p:cNvSpPr>
          <p:nvPr>
            <p:ph type="body" sz="quarter" idx="16"/>
          </p:nvPr>
        </p:nvSpPr>
        <p:spPr>
          <a:xfrm>
            <a:off x="-24243" y="2179638"/>
            <a:ext cx="4078938" cy="1897062"/>
          </a:xfrm>
        </p:spPr>
        <p:txBody>
          <a:bodyPr lIns="360000" rIns="360000"/>
          <a:lstStyle>
            <a:lvl1pPr>
              <a:lnSpc>
                <a:spcPct val="99000"/>
              </a:lnSpc>
              <a:defRPr sz="2000"/>
            </a:lvl1pPr>
            <a:lvl5pPr>
              <a:defRPr/>
            </a:lvl5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8" name="Pladsholder til billede 3"/>
          <p:cNvSpPr>
            <a:spLocks noGrp="1"/>
          </p:cNvSpPr>
          <p:nvPr>
            <p:ph type="pic" sz="quarter" idx="14" hasCustomPrompt="1"/>
          </p:nvPr>
        </p:nvSpPr>
        <p:spPr>
          <a:xfrm>
            <a:off x="4055128" y="0"/>
            <a:ext cx="8133697" cy="6858000"/>
          </a:xfrm>
        </p:spPr>
        <p:txBody>
          <a:bodyPr tIns="468000" anchor="ctr" anchorCtr="0"/>
          <a:lstStyle>
            <a:lvl1pPr marL="0" indent="0" algn="ctr">
              <a:buFontTx/>
              <a:buNone/>
              <a:defRPr sz="12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billede</a:t>
            </a:r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60CFF9F5-3787-4862-858E-9CAF2989BB10}" type="datetime4">
              <a:rPr lang="en-GB" smtClean="0"/>
              <a:t>28 September 2016</a:t>
            </a:fld>
            <a:endParaRPr lang="en-GB" dirty="0"/>
          </a:p>
        </p:txBody>
      </p:sp>
      <p:grpSp>
        <p:nvGrpSpPr>
          <p:cNvPr id="20" name="Gruppe 19"/>
          <p:cNvGrpSpPr/>
          <p:nvPr userDrawn="1"/>
        </p:nvGrpSpPr>
        <p:grpSpPr>
          <a:xfrm>
            <a:off x="12188825" y="1941319"/>
            <a:ext cx="2032000" cy="2054444"/>
            <a:chOff x="9150825" y="2171823"/>
            <a:chExt cx="2032000" cy="2054444"/>
          </a:xfrm>
        </p:grpSpPr>
        <p:sp>
          <p:nvSpPr>
            <p:cNvPr id="21" name="TextBox 12"/>
            <p:cNvSpPr txBox="1">
              <a:spLocks noChangeArrowheads="1"/>
            </p:cNvSpPr>
            <p:nvPr/>
          </p:nvSpPr>
          <p:spPr bwMode="auto">
            <a:xfrm>
              <a:off x="9150825" y="2171823"/>
              <a:ext cx="2032000" cy="166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400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algn="l" defTabSz="914400" rtl="0" eaLnBrk="1" latinLnBrk="0" hangingPunct="1">
                <a:lnSpc>
                  <a:spcPct val="100000"/>
                </a:lnSpc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billede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1.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på billederammen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2.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det ønskede billede via fanen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Indsæt, Billeder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3.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Beskær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for at ændre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billedets fokus/størrelse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4. 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Ønsker du at skalere billedet, så hold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SHIFT-</a:t>
              </a:r>
              <a:r>
                <a:rPr lang="da-DK" altLang="da-DK" sz="900" b="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knappen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nede, mens der trækkes i billedets hjørner</a:t>
              </a:r>
            </a:p>
          </p:txBody>
        </p:sp>
        <p:pic>
          <p:nvPicPr>
            <p:cNvPr id="22" name="Billede 7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9315" y="3028176"/>
              <a:ext cx="373507" cy="32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pe 78"/>
            <p:cNvGrpSpPr>
              <a:grpSpLocks/>
            </p:cNvGrpSpPr>
            <p:nvPr/>
          </p:nvGrpSpPr>
          <p:grpSpPr bwMode="auto">
            <a:xfrm>
              <a:off x="9305577" y="3846855"/>
              <a:ext cx="330145" cy="379412"/>
              <a:chOff x="1018031" y="5509431"/>
              <a:chExt cx="373412" cy="429121"/>
            </a:xfrm>
          </p:grpSpPr>
          <p:pic>
            <p:nvPicPr>
              <p:cNvPr id="24" name="Billede 7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8031" y="5511796"/>
                <a:ext cx="373412" cy="426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5"/>
              <p:cNvSpPr/>
              <p:nvPr/>
            </p:nvSpPr>
            <p:spPr bwMode="auto">
              <a:xfrm>
                <a:off x="1023417" y="5509431"/>
                <a:ext cx="210080" cy="172367"/>
              </a:xfrm>
              <a:prstGeom prst="roundRect">
                <a:avLst/>
              </a:prstGeom>
              <a:noFill/>
              <a:ln w="19050">
                <a:solidFill>
                  <a:srgbClr val="E31E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a-DK" sz="2000" noProof="1"/>
              </a:p>
            </p:txBody>
          </p:sp>
        </p:grpSp>
      </p:grpSp>
      <p:pic>
        <p:nvPicPr>
          <p:cNvPr id="15" name="Billed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0"/>
            <a:ext cx="1835919" cy="10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22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boks med billede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tekst 1"/>
          <p:cNvSpPr>
            <a:spLocks noGrp="1"/>
          </p:cNvSpPr>
          <p:nvPr>
            <p:ph type="body" sz="quarter" idx="13" hasCustomPrompt="1"/>
          </p:nvPr>
        </p:nvSpPr>
        <p:spPr>
          <a:xfrm>
            <a:off x="-24243" y="0"/>
            <a:ext cx="4078938" cy="6858000"/>
          </a:xfrm>
          <a:solidFill>
            <a:schemeClr val="accent1"/>
          </a:solidFill>
          <a:ln>
            <a:noFill/>
          </a:ln>
        </p:spPr>
        <p:txBody>
          <a:bodyPr tIns="144000"/>
          <a:lstStyle>
            <a:lvl1pPr algn="ctr">
              <a:defRPr sz="13400" b="1">
                <a:solidFill>
                  <a:schemeClr val="accent4"/>
                </a:solidFill>
                <a:latin typeface="Arial Black" panose="020B0A04020102020204" pitchFamily="34" charset="0"/>
              </a:defRPr>
            </a:lvl1pPr>
          </a:lstStyle>
          <a:p>
            <a:pPr lvl="0"/>
            <a:r>
              <a:rPr lang="en-GB" dirty="0" smtClean="0"/>
              <a:t>xx</a:t>
            </a:r>
          </a:p>
        </p:txBody>
      </p:sp>
      <p:sp>
        <p:nvSpPr>
          <p:cNvPr id="11" name="Pladsholder til tekst 4"/>
          <p:cNvSpPr>
            <a:spLocks noGrp="1"/>
          </p:cNvSpPr>
          <p:nvPr>
            <p:ph type="body" sz="quarter" idx="16"/>
          </p:nvPr>
        </p:nvSpPr>
        <p:spPr>
          <a:xfrm>
            <a:off x="-24243" y="2179638"/>
            <a:ext cx="4078938" cy="1897062"/>
          </a:xfrm>
        </p:spPr>
        <p:txBody>
          <a:bodyPr lIns="360000" rIns="360000"/>
          <a:lstStyle>
            <a:lvl1pPr>
              <a:lnSpc>
                <a:spcPct val="99000"/>
              </a:lnSpc>
              <a:defRPr sz="2000">
                <a:solidFill>
                  <a:schemeClr val="accent4"/>
                </a:solidFill>
              </a:defRPr>
            </a:lvl1pPr>
            <a:lvl2pPr>
              <a:defRPr>
                <a:solidFill>
                  <a:schemeClr val="accent4"/>
                </a:solidFill>
              </a:defRPr>
            </a:lvl2pPr>
            <a:lvl3pPr>
              <a:defRPr>
                <a:solidFill>
                  <a:schemeClr val="accent4"/>
                </a:solidFill>
              </a:defRPr>
            </a:lvl3pPr>
            <a:lvl4pPr>
              <a:defRPr>
                <a:solidFill>
                  <a:schemeClr val="accent4"/>
                </a:solidFill>
              </a:defRPr>
            </a:lvl4pPr>
            <a:lvl5pPr>
              <a:defRPr>
                <a:solidFill>
                  <a:schemeClr val="accent4"/>
                </a:solidFill>
              </a:defRPr>
            </a:lvl5pPr>
            <a:lvl6pPr>
              <a:defRPr>
                <a:solidFill>
                  <a:schemeClr val="accent5"/>
                </a:solidFill>
              </a:defRPr>
            </a:lvl6pPr>
            <a:lvl7pPr>
              <a:defRPr>
                <a:solidFill>
                  <a:schemeClr val="accent5"/>
                </a:solidFill>
              </a:defRPr>
            </a:lvl7pPr>
            <a:lvl8pPr>
              <a:defRPr>
                <a:solidFill>
                  <a:schemeClr val="accent5"/>
                </a:solidFill>
              </a:defRPr>
            </a:lvl8pPr>
            <a:lvl9pPr>
              <a:defRPr>
                <a:solidFill>
                  <a:schemeClr val="accent5"/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8" name="Pladsholder til billede 3"/>
          <p:cNvSpPr>
            <a:spLocks noGrp="1"/>
          </p:cNvSpPr>
          <p:nvPr>
            <p:ph type="pic" sz="quarter" idx="14" hasCustomPrompt="1"/>
          </p:nvPr>
        </p:nvSpPr>
        <p:spPr>
          <a:xfrm>
            <a:off x="4055128" y="0"/>
            <a:ext cx="8133697" cy="6858000"/>
          </a:xfrm>
        </p:spPr>
        <p:txBody>
          <a:bodyPr tIns="468000" anchor="ctr" anchorCtr="0"/>
          <a:lstStyle>
            <a:lvl1pPr marL="0" indent="0" algn="ctr">
              <a:buFontTx/>
              <a:buNone/>
              <a:defRPr sz="12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billede</a:t>
            </a:r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AA21AD7-EAAB-40AC-A914-A941D0079B90}" type="datetime4">
              <a:rPr lang="en-GB" smtClean="0"/>
              <a:t>28 September 2016</a:t>
            </a:fld>
            <a:endParaRPr lang="en-GB" dirty="0"/>
          </a:p>
        </p:txBody>
      </p:sp>
      <p:grpSp>
        <p:nvGrpSpPr>
          <p:cNvPr id="19" name="Gruppe 18"/>
          <p:cNvGrpSpPr/>
          <p:nvPr userDrawn="1"/>
        </p:nvGrpSpPr>
        <p:grpSpPr>
          <a:xfrm>
            <a:off x="12188825" y="1941319"/>
            <a:ext cx="2032000" cy="2054444"/>
            <a:chOff x="9150825" y="2171823"/>
            <a:chExt cx="2032000" cy="2054444"/>
          </a:xfrm>
        </p:grpSpPr>
        <p:sp>
          <p:nvSpPr>
            <p:cNvPr id="20" name="TextBox 12"/>
            <p:cNvSpPr txBox="1">
              <a:spLocks noChangeArrowheads="1"/>
            </p:cNvSpPr>
            <p:nvPr/>
          </p:nvSpPr>
          <p:spPr bwMode="auto">
            <a:xfrm>
              <a:off x="9150825" y="2171823"/>
              <a:ext cx="2032000" cy="166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400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algn="l" defTabSz="914400" rtl="0" eaLnBrk="1" latinLnBrk="0" hangingPunct="1">
                <a:lnSpc>
                  <a:spcPct val="100000"/>
                </a:lnSpc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billede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1.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på billederammen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2.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det ønskede billede via fanen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Indsæt, Billeder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3.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Beskær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for at ændre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billedets fokus/størrelse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4. 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Ønsker du at skalere billedet, så hold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SHIFT-</a:t>
              </a:r>
              <a:r>
                <a:rPr lang="da-DK" altLang="da-DK" sz="900" b="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knappen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nede, mens der trækkes i billedets hjørner</a:t>
              </a:r>
            </a:p>
          </p:txBody>
        </p:sp>
        <p:pic>
          <p:nvPicPr>
            <p:cNvPr id="21" name="Billede 7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9315" y="3028176"/>
              <a:ext cx="373507" cy="32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pe 78"/>
            <p:cNvGrpSpPr>
              <a:grpSpLocks/>
            </p:cNvGrpSpPr>
            <p:nvPr/>
          </p:nvGrpSpPr>
          <p:grpSpPr bwMode="auto">
            <a:xfrm>
              <a:off x="9305577" y="3846855"/>
              <a:ext cx="330145" cy="379412"/>
              <a:chOff x="1018031" y="5509431"/>
              <a:chExt cx="373412" cy="429121"/>
            </a:xfrm>
          </p:grpSpPr>
          <p:pic>
            <p:nvPicPr>
              <p:cNvPr id="23" name="Billede 7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8031" y="5511796"/>
                <a:ext cx="373412" cy="426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Rounded Rectangle 25"/>
              <p:cNvSpPr/>
              <p:nvPr/>
            </p:nvSpPr>
            <p:spPr bwMode="auto">
              <a:xfrm>
                <a:off x="1023417" y="5509431"/>
                <a:ext cx="210080" cy="172367"/>
              </a:xfrm>
              <a:prstGeom prst="roundRect">
                <a:avLst/>
              </a:prstGeom>
              <a:noFill/>
              <a:ln w="19050">
                <a:solidFill>
                  <a:srgbClr val="E31E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a-DK" sz="2000" noProof="1"/>
              </a:p>
            </p:txBody>
          </p:sp>
        </p:grpSp>
      </p:grpSp>
      <p:sp>
        <p:nvSpPr>
          <p:cNvPr id="25" name="Pladsholder logo"/>
          <p:cNvSpPr>
            <a:spLocks noGrp="1"/>
          </p:cNvSpPr>
          <p:nvPr>
            <p:ph type="body" sz="quarter" idx="22" hasCustomPrompt="1"/>
          </p:nvPr>
        </p:nvSpPr>
        <p:spPr>
          <a:xfrm>
            <a:off x="655670" y="6378872"/>
            <a:ext cx="223200" cy="2016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 sz="1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6" name="Billed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0"/>
            <a:ext cx="1835919" cy="10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423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baggrund"/>
          <p:cNvSpPr/>
          <p:nvPr userDrawn="1"/>
        </p:nvSpPr>
        <p:spPr>
          <a:xfrm>
            <a:off x="4054944" y="0"/>
            <a:ext cx="813388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800" dirty="0" err="1" smtClean="0"/>
          </a:p>
        </p:txBody>
      </p:sp>
      <p:sp>
        <p:nvSpPr>
          <p:cNvPr id="7" name="Pladsholder til tekst 1"/>
          <p:cNvSpPr>
            <a:spLocks noGrp="1"/>
          </p:cNvSpPr>
          <p:nvPr>
            <p:ph type="body" sz="quarter" idx="13" hasCustomPrompt="1"/>
          </p:nvPr>
        </p:nvSpPr>
        <p:spPr>
          <a:xfrm>
            <a:off x="651600" y="311151"/>
            <a:ext cx="3141468" cy="5770562"/>
          </a:xfrm>
        </p:spPr>
        <p:txBody>
          <a:bodyPr/>
          <a:lstStyle>
            <a:lvl1pPr>
              <a:lnSpc>
                <a:spcPct val="92000"/>
              </a:lnSpc>
              <a:defRPr sz="1800" baseline="0">
                <a:solidFill>
                  <a:srgbClr val="003127"/>
                </a:solidFill>
              </a:defRPr>
            </a:lvl1pPr>
            <a:lvl2pPr marL="0" indent="0">
              <a:lnSpc>
                <a:spcPct val="92000"/>
              </a:lnSpc>
              <a:buFont typeface="Arial" panose="020B0604020202020204" pitchFamily="34" charset="0"/>
              <a:buChar char="​"/>
              <a:defRPr sz="1800"/>
            </a:lvl2pPr>
            <a:lvl3pPr marL="216000" indent="-216000">
              <a:buFont typeface="Arial" panose="020B0604020202020204" pitchFamily="34" charset="0"/>
              <a:buChar char="•"/>
              <a:defRPr/>
            </a:lvl3pPr>
            <a:lvl4pPr marL="432000">
              <a:defRPr/>
            </a:lvl4pPr>
            <a:lvl5pPr marL="648000">
              <a:defRPr/>
            </a:lvl5pPr>
            <a:lvl6pPr marL="648000">
              <a:defRPr/>
            </a:lvl6pPr>
            <a:lvl7pPr marL="648000">
              <a:defRPr/>
            </a:lvl7pPr>
            <a:lvl8pPr marL="648000">
              <a:defRPr/>
            </a:lvl8pPr>
            <a:lvl9pPr marL="648000">
              <a:defRPr/>
            </a:lvl9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 - </a:t>
            </a:r>
            <a:r>
              <a:rPr lang="en-GB" dirty="0" err="1" smtClean="0"/>
              <a:t>Grøn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 </a:t>
            </a:r>
            <a:r>
              <a:rPr lang="en-GB" dirty="0" err="1" smtClean="0"/>
              <a:t>får</a:t>
            </a:r>
            <a:r>
              <a:rPr lang="en-GB" dirty="0" smtClean="0"/>
              <a:t> du </a:t>
            </a:r>
            <a:r>
              <a:rPr lang="en-GB" dirty="0" err="1" smtClean="0"/>
              <a:t>ved</a:t>
            </a:r>
            <a:r>
              <a:rPr lang="en-GB" dirty="0" smtClean="0"/>
              <a:t> at </a:t>
            </a:r>
            <a:r>
              <a:rPr lang="en-GB" dirty="0" err="1" smtClean="0"/>
              <a:t>bruge</a:t>
            </a:r>
            <a:r>
              <a:rPr lang="en-GB" dirty="0" smtClean="0"/>
              <a:t> TAB-</a:t>
            </a:r>
            <a:r>
              <a:rPr lang="en-GB" dirty="0" err="1" smtClean="0"/>
              <a:t>knappen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5"/>
            <a:r>
              <a:rPr lang="en-GB" dirty="0" err="1" smtClean="0"/>
              <a:t>Sjette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6"/>
            <a:r>
              <a:rPr lang="en-GB" dirty="0" err="1" smtClean="0"/>
              <a:t>Syvende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7"/>
            <a:r>
              <a:rPr lang="en-GB" dirty="0" err="1" smtClean="0"/>
              <a:t>Ottende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8"/>
            <a:r>
              <a:rPr lang="en-GB" dirty="0" err="1" smtClean="0"/>
              <a:t>Niende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endParaRPr lang="en-GB" dirty="0"/>
          </a:p>
        </p:txBody>
      </p:sp>
      <p:sp>
        <p:nvSpPr>
          <p:cNvPr id="9" name="Pladsholder til indhold 2"/>
          <p:cNvSpPr>
            <a:spLocks noGrp="1"/>
          </p:cNvSpPr>
          <p:nvPr>
            <p:ph sz="quarter" idx="14" hasCustomPrompt="1"/>
          </p:nvPr>
        </p:nvSpPr>
        <p:spPr>
          <a:xfrm>
            <a:off x="4704230" y="1195389"/>
            <a:ext cx="6833720" cy="4886325"/>
          </a:xfrm>
          <a:noFill/>
        </p:spPr>
        <p:txBody>
          <a:bodyPr lIns="0" tIns="0"/>
          <a:lstStyle>
            <a:lvl1pPr>
              <a:lnSpc>
                <a:spcPct val="92000"/>
              </a:lnSpc>
              <a:defRPr sz="1800"/>
            </a:lvl1pPr>
            <a:lvl2pPr>
              <a:lnSpc>
                <a:spcPct val="92000"/>
              </a:lnSpc>
              <a:defRPr sz="1800"/>
            </a:lvl2pPr>
            <a:lvl5pPr>
              <a:defRPr/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diagram </a:t>
            </a:r>
            <a:r>
              <a:rPr lang="en-GB" dirty="0" err="1" smtClean="0"/>
              <a:t>eller</a:t>
            </a:r>
            <a:r>
              <a:rPr lang="en-GB" dirty="0" smtClean="0"/>
              <a:t> </a:t>
            </a:r>
            <a:r>
              <a:rPr lang="en-GB" dirty="0" err="1" smtClean="0"/>
              <a:t>tabel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5"/>
            <a:r>
              <a:rPr lang="en-GB" dirty="0" err="1" smtClean="0"/>
              <a:t>Sjette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6"/>
            <a:r>
              <a:rPr lang="en-GB" dirty="0" err="1" smtClean="0"/>
              <a:t>Syvende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7"/>
            <a:r>
              <a:rPr lang="en-GB" dirty="0" err="1" smtClean="0"/>
              <a:t>Ottende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8"/>
            <a:r>
              <a:rPr lang="en-GB" dirty="0" err="1" smtClean="0"/>
              <a:t>Niende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EDCB326-5AD3-4912-8103-6CBD8B93FB48}" type="datetime4">
              <a:rPr lang="en-GB" smtClean="0"/>
              <a:t>28 September 2016</a:t>
            </a:fld>
            <a:endParaRPr lang="en-GB" dirty="0"/>
          </a:p>
        </p:txBody>
      </p:sp>
      <p:grpSp>
        <p:nvGrpSpPr>
          <p:cNvPr id="12" name="Gruppe 11"/>
          <p:cNvGrpSpPr/>
          <p:nvPr userDrawn="1"/>
        </p:nvGrpSpPr>
        <p:grpSpPr>
          <a:xfrm>
            <a:off x="-2405743" y="311151"/>
            <a:ext cx="2405743" cy="2052668"/>
            <a:chOff x="-2405743" y="1655465"/>
            <a:chExt cx="2405743" cy="2052668"/>
          </a:xfrm>
        </p:grpSpPr>
        <p:pic>
          <p:nvPicPr>
            <p:cNvPr id="17" name="Billede 16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060701" y="3506948"/>
              <a:ext cx="920576" cy="201185"/>
            </a:xfrm>
            <a:prstGeom prst="rect">
              <a:avLst/>
            </a:prstGeom>
          </p:spPr>
        </p:pic>
        <p:sp>
          <p:nvSpPr>
            <p:cNvPr id="18" name="Rectangle 5"/>
            <p:cNvSpPr/>
            <p:nvPr userDrawn="1"/>
          </p:nvSpPr>
          <p:spPr bwMode="auto">
            <a:xfrm>
              <a:off x="-2405743" y="1655465"/>
              <a:ext cx="2405743" cy="1800493"/>
            </a:xfrm>
            <a:prstGeom prst="rect">
              <a:avLst/>
            </a:prstGeom>
          </p:spPr>
          <p:txBody>
            <a:bodyPr wrap="square" lIns="0" tIns="0" rIns="144000" bIns="0">
              <a:spAutoFit/>
            </a:bodyPr>
            <a:lstStyle/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Tekst-typografier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TAB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for at gå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frem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tekst-niveauer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1 =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Tekst sort 18 pkt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2 =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Tekst grøn 18 pkt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3-9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= Punkt-liste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at gå tilbage i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tekst-niveauer,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SHIFT + TAB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b="1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Alternativt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kan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Forøg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og </a:t>
              </a: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Formindsk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l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isteniveau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bruges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" name="Billed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5824566"/>
            <a:ext cx="1835919" cy="10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551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baggrund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800" dirty="0" err="1" smtClean="0"/>
          </a:p>
        </p:txBody>
      </p:sp>
      <p:sp>
        <p:nvSpPr>
          <p:cNvPr id="7" name="Pladsholder til tekst 1"/>
          <p:cNvSpPr>
            <a:spLocks noGrp="1"/>
          </p:cNvSpPr>
          <p:nvPr>
            <p:ph type="body" sz="quarter" idx="13" hasCustomPrompt="1"/>
          </p:nvPr>
        </p:nvSpPr>
        <p:spPr>
          <a:xfrm>
            <a:off x="651600" y="311151"/>
            <a:ext cx="3136418" cy="5770562"/>
          </a:xfrm>
        </p:spPr>
        <p:txBody>
          <a:bodyPr/>
          <a:lstStyle>
            <a:lvl1pPr>
              <a:lnSpc>
                <a:spcPct val="92000"/>
              </a:lnSpc>
              <a:defRPr sz="1800">
                <a:solidFill>
                  <a:srgbClr val="003127"/>
                </a:solidFill>
              </a:defRPr>
            </a:lvl1pPr>
            <a:lvl2pPr marL="0" indent="0">
              <a:lnSpc>
                <a:spcPct val="92000"/>
              </a:lnSpc>
              <a:buFont typeface="Arial" panose="020B0604020202020204" pitchFamily="34" charset="0"/>
              <a:buChar char="​"/>
              <a:defRPr sz="1800"/>
            </a:lvl2pPr>
            <a:lvl3pPr marL="288000" indent="-216000">
              <a:buFont typeface="Arial" panose="020B0604020202020204" pitchFamily="34" charset="0"/>
              <a:buChar char="•"/>
              <a:defRPr/>
            </a:lvl3pPr>
            <a:lvl4pPr marL="432000">
              <a:defRPr/>
            </a:lvl4pPr>
            <a:lvl5pPr marL="648000">
              <a:defRPr/>
            </a:lvl5pPr>
            <a:lvl6pPr marL="648000">
              <a:defRPr/>
            </a:lvl6pPr>
            <a:lvl7pPr marL="648000">
              <a:defRPr/>
            </a:lvl7pPr>
            <a:lvl8pPr marL="648000">
              <a:defRPr/>
            </a:lvl8pPr>
            <a:lvl9pPr marL="648000">
              <a:defRPr/>
            </a:lvl9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 - </a:t>
            </a:r>
            <a:r>
              <a:rPr lang="en-GB" dirty="0" err="1" smtClean="0"/>
              <a:t>Grøn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 </a:t>
            </a:r>
            <a:r>
              <a:rPr lang="en-GB" dirty="0" err="1" smtClean="0"/>
              <a:t>får</a:t>
            </a:r>
            <a:r>
              <a:rPr lang="en-GB" dirty="0" smtClean="0"/>
              <a:t> du </a:t>
            </a:r>
            <a:r>
              <a:rPr lang="en-GB" dirty="0" err="1" smtClean="0"/>
              <a:t>ved</a:t>
            </a:r>
            <a:r>
              <a:rPr lang="en-GB" dirty="0" smtClean="0"/>
              <a:t> at </a:t>
            </a:r>
            <a:r>
              <a:rPr lang="en-GB" dirty="0" err="1" smtClean="0"/>
              <a:t>bruge</a:t>
            </a:r>
            <a:r>
              <a:rPr lang="en-GB" dirty="0" smtClean="0"/>
              <a:t> TAB-</a:t>
            </a:r>
            <a:r>
              <a:rPr lang="en-GB" dirty="0" err="1" smtClean="0"/>
              <a:t>knappen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5"/>
            <a:r>
              <a:rPr lang="en-GB" dirty="0" err="1" smtClean="0"/>
              <a:t>Sjette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6"/>
            <a:r>
              <a:rPr lang="en-GB" dirty="0" err="1" smtClean="0"/>
              <a:t>Syvende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7"/>
            <a:r>
              <a:rPr lang="en-GB" dirty="0" err="1" smtClean="0"/>
              <a:t>Ottende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8"/>
            <a:r>
              <a:rPr lang="en-GB" dirty="0" err="1" smtClean="0"/>
              <a:t>Niende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endParaRPr lang="en-GB" dirty="0" smtClean="0"/>
          </a:p>
          <a:p>
            <a:pPr lvl="4"/>
            <a:endParaRPr lang="en-GB" dirty="0"/>
          </a:p>
        </p:txBody>
      </p:sp>
      <p:sp>
        <p:nvSpPr>
          <p:cNvPr id="9" name="Pladsholder til indhold 2"/>
          <p:cNvSpPr>
            <a:spLocks noGrp="1"/>
          </p:cNvSpPr>
          <p:nvPr>
            <p:ph sz="quarter" idx="14" hasCustomPrompt="1"/>
          </p:nvPr>
        </p:nvSpPr>
        <p:spPr>
          <a:xfrm>
            <a:off x="4705200" y="1195389"/>
            <a:ext cx="6832800" cy="4886325"/>
          </a:xfrm>
          <a:noFill/>
        </p:spPr>
        <p:txBody>
          <a:bodyPr lIns="0" tIns="0"/>
          <a:lstStyle>
            <a:lvl1pPr>
              <a:lnSpc>
                <a:spcPct val="92000"/>
              </a:lnSpc>
              <a:defRPr sz="1800"/>
            </a:lvl1pPr>
            <a:lvl2pPr>
              <a:lnSpc>
                <a:spcPct val="92000"/>
              </a:lnSpc>
              <a:defRPr sz="1800"/>
            </a:lvl2pPr>
            <a:lvl5pPr>
              <a:defRPr/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diagram </a:t>
            </a:r>
            <a:r>
              <a:rPr lang="en-GB" dirty="0" err="1" smtClean="0"/>
              <a:t>eller</a:t>
            </a:r>
            <a:r>
              <a:rPr lang="en-GB" dirty="0" smtClean="0"/>
              <a:t> </a:t>
            </a:r>
            <a:r>
              <a:rPr lang="en-GB" dirty="0" err="1" smtClean="0"/>
              <a:t>tabel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5"/>
            <a:r>
              <a:rPr lang="en-GB" dirty="0" err="1" smtClean="0"/>
              <a:t>Sjette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6"/>
            <a:r>
              <a:rPr lang="en-GB" dirty="0" err="1" smtClean="0"/>
              <a:t>Syvende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7"/>
            <a:r>
              <a:rPr lang="en-GB" dirty="0" err="1" smtClean="0"/>
              <a:t>Ottende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8"/>
            <a:r>
              <a:rPr lang="en-GB" dirty="0" err="1" smtClean="0"/>
              <a:t>Niende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C7E51E7-AA67-4648-B1E7-4C6F0B5C22A9}" type="datetime4">
              <a:rPr lang="en-GB" smtClean="0"/>
              <a:t>28 September 2016</a:t>
            </a:fld>
            <a:endParaRPr lang="en-GB" dirty="0"/>
          </a:p>
        </p:txBody>
      </p:sp>
      <p:grpSp>
        <p:nvGrpSpPr>
          <p:cNvPr id="14" name="Gruppe 13"/>
          <p:cNvGrpSpPr/>
          <p:nvPr userDrawn="1"/>
        </p:nvGrpSpPr>
        <p:grpSpPr>
          <a:xfrm>
            <a:off x="-2405743" y="311151"/>
            <a:ext cx="2405743" cy="2052668"/>
            <a:chOff x="-2405743" y="1655465"/>
            <a:chExt cx="2405743" cy="2052668"/>
          </a:xfrm>
        </p:grpSpPr>
        <p:pic>
          <p:nvPicPr>
            <p:cNvPr id="15" name="Billede 14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060701" y="3506948"/>
              <a:ext cx="920576" cy="201185"/>
            </a:xfrm>
            <a:prstGeom prst="rect">
              <a:avLst/>
            </a:prstGeom>
          </p:spPr>
        </p:pic>
        <p:sp>
          <p:nvSpPr>
            <p:cNvPr id="16" name="Rectangle 5"/>
            <p:cNvSpPr/>
            <p:nvPr userDrawn="1"/>
          </p:nvSpPr>
          <p:spPr bwMode="auto">
            <a:xfrm>
              <a:off x="-2405743" y="1655465"/>
              <a:ext cx="2405743" cy="1800493"/>
            </a:xfrm>
            <a:prstGeom prst="rect">
              <a:avLst/>
            </a:prstGeom>
          </p:spPr>
          <p:txBody>
            <a:bodyPr wrap="square" lIns="0" tIns="0" rIns="144000" bIns="0">
              <a:spAutoFit/>
            </a:bodyPr>
            <a:lstStyle/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Tekst-typografier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TAB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for at gå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frem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tekst-niveauer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1 =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Tekst sort 18 pkt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2 =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Tekst grøn 18 pkt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3-9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= Punkt-liste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at gå tilbage i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tekst-niveauer,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SHIFT + TAB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b="1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Alternativt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kan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Forøg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og </a:t>
              </a: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Formindsk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l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isteniveau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bruges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" name="Billede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38" y="6380524"/>
            <a:ext cx="224790" cy="199948"/>
          </a:xfrm>
          <a:prstGeom prst="rect">
            <a:avLst/>
          </a:prstGeom>
        </p:spPr>
      </p:pic>
      <p:pic>
        <p:nvPicPr>
          <p:cNvPr id="17" name="Billede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5824566"/>
            <a:ext cx="1835918" cy="10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841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 I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baggrund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800" dirty="0" err="1" smtClean="0"/>
          </a:p>
        </p:txBody>
      </p:sp>
      <p:sp>
        <p:nvSpPr>
          <p:cNvPr id="7" name="Pladsholder til tekst 1"/>
          <p:cNvSpPr>
            <a:spLocks noGrp="1"/>
          </p:cNvSpPr>
          <p:nvPr>
            <p:ph type="body" sz="quarter" idx="13"/>
          </p:nvPr>
        </p:nvSpPr>
        <p:spPr>
          <a:xfrm>
            <a:off x="651600" y="311151"/>
            <a:ext cx="3141468" cy="5770562"/>
          </a:xfrm>
        </p:spPr>
        <p:txBody>
          <a:bodyPr/>
          <a:lstStyle>
            <a:lvl1pPr>
              <a:lnSpc>
                <a:spcPct val="92000"/>
              </a:lnSpc>
              <a:defRPr sz="1800">
                <a:solidFill>
                  <a:schemeClr val="bg1"/>
                </a:solidFill>
              </a:defRPr>
            </a:lvl1pPr>
            <a:lvl2pPr marL="216000" indent="-216000">
              <a:lnSpc>
                <a:spcPct val="92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216000" indent="-2160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432000">
              <a:defRPr>
                <a:solidFill>
                  <a:schemeClr val="bg1"/>
                </a:solidFill>
              </a:defRPr>
            </a:lvl4pPr>
            <a:lvl5pPr marL="648000">
              <a:defRPr>
                <a:solidFill>
                  <a:schemeClr val="bg1"/>
                </a:solidFill>
              </a:defRPr>
            </a:lvl5pPr>
            <a:lvl6pPr marL="648000">
              <a:defRPr>
                <a:solidFill>
                  <a:schemeClr val="bg1"/>
                </a:solidFill>
              </a:defRPr>
            </a:lvl6pPr>
            <a:lvl7pPr marL="648000">
              <a:defRPr>
                <a:solidFill>
                  <a:schemeClr val="bg1"/>
                </a:solidFill>
              </a:defRPr>
            </a:lvl7pPr>
            <a:lvl8pPr marL="648000">
              <a:defRPr>
                <a:solidFill>
                  <a:schemeClr val="bg1"/>
                </a:solidFill>
              </a:defRPr>
            </a:lvl8pPr>
            <a:lvl9pPr marL="648000"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9" name="Pladsholder til indhold 2"/>
          <p:cNvSpPr>
            <a:spLocks noGrp="1"/>
          </p:cNvSpPr>
          <p:nvPr>
            <p:ph sz="quarter" idx="14" hasCustomPrompt="1"/>
          </p:nvPr>
        </p:nvSpPr>
        <p:spPr>
          <a:xfrm>
            <a:off x="4705200" y="1195389"/>
            <a:ext cx="6832800" cy="4886325"/>
          </a:xfrm>
          <a:noFill/>
        </p:spPr>
        <p:txBody>
          <a:bodyPr lIns="0" tIns="0"/>
          <a:lstStyle>
            <a:lvl1pPr>
              <a:lnSpc>
                <a:spcPct val="92000"/>
              </a:lnSpc>
              <a:defRPr sz="1800">
                <a:solidFill>
                  <a:schemeClr val="bg1"/>
                </a:solidFill>
              </a:defRPr>
            </a:lvl1pPr>
            <a:lvl2pPr>
              <a:lnSpc>
                <a:spcPct val="92000"/>
              </a:lnSpc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diagram </a:t>
            </a:r>
            <a:r>
              <a:rPr lang="en-GB" dirty="0" err="1" smtClean="0"/>
              <a:t>eller</a:t>
            </a:r>
            <a:r>
              <a:rPr lang="en-GB" dirty="0" smtClean="0"/>
              <a:t> </a:t>
            </a:r>
            <a:r>
              <a:rPr lang="en-GB" dirty="0" err="1" smtClean="0"/>
              <a:t>tabel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5"/>
            <a:r>
              <a:rPr lang="en-GB" dirty="0" err="1" smtClean="0"/>
              <a:t>Sjette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6"/>
            <a:r>
              <a:rPr lang="en-GB" dirty="0" err="1" smtClean="0"/>
              <a:t>Syvende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7"/>
            <a:r>
              <a:rPr lang="en-GB" dirty="0" err="1" smtClean="0"/>
              <a:t>Ottende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8"/>
            <a:r>
              <a:rPr lang="en-GB" dirty="0" err="1" smtClean="0"/>
              <a:t>Niende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FC01D37-A80E-4B84-953E-3417EB8A5049}" type="datetime4">
              <a:rPr lang="en-GB" smtClean="0"/>
              <a:t>28 September 2016</a:t>
            </a:fld>
            <a:endParaRPr lang="en-GB" dirty="0"/>
          </a:p>
        </p:txBody>
      </p:sp>
      <p:grpSp>
        <p:nvGrpSpPr>
          <p:cNvPr id="13" name="Gruppe 12"/>
          <p:cNvGrpSpPr/>
          <p:nvPr userDrawn="1"/>
        </p:nvGrpSpPr>
        <p:grpSpPr>
          <a:xfrm>
            <a:off x="-2405743" y="311151"/>
            <a:ext cx="2405743" cy="2052668"/>
            <a:chOff x="-2405743" y="1655465"/>
            <a:chExt cx="2405743" cy="2052668"/>
          </a:xfrm>
        </p:grpSpPr>
        <p:pic>
          <p:nvPicPr>
            <p:cNvPr id="14" name="Billede 13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060701" y="3506948"/>
              <a:ext cx="920576" cy="201185"/>
            </a:xfrm>
            <a:prstGeom prst="rect">
              <a:avLst/>
            </a:prstGeom>
          </p:spPr>
        </p:pic>
        <p:sp>
          <p:nvSpPr>
            <p:cNvPr id="19" name="Rectangle 5"/>
            <p:cNvSpPr/>
            <p:nvPr userDrawn="1"/>
          </p:nvSpPr>
          <p:spPr bwMode="auto">
            <a:xfrm>
              <a:off x="-2405743" y="1655465"/>
              <a:ext cx="2405743" cy="1800493"/>
            </a:xfrm>
            <a:prstGeom prst="rect">
              <a:avLst/>
            </a:prstGeom>
          </p:spPr>
          <p:txBody>
            <a:bodyPr wrap="square" lIns="0" tIns="0" rIns="144000" bIns="0">
              <a:spAutoFit/>
            </a:bodyPr>
            <a:lstStyle/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Tekst-typografier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TAB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for at gå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frem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tekst-niveauer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1 =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Tekst hvid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18 pkt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2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3-9 = Punkt-liste indryk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at gå tilbage i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tekst-niveauer,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SHIFT + TAB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b="1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Alternativt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kan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Forøg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og </a:t>
              </a:r>
              <a:r>
                <a:rPr lang="da-DK" sz="900" b="1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Formindsk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l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isteniveau </a:t>
              </a:r>
              <a:r>
                <a:rPr lang="da-DK" sz="900" noProof="1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bruges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Pladsholder logo"/>
          <p:cNvSpPr>
            <a:spLocks noGrp="1"/>
          </p:cNvSpPr>
          <p:nvPr>
            <p:ph type="body" sz="quarter" idx="22" hasCustomPrompt="1"/>
          </p:nvPr>
        </p:nvSpPr>
        <p:spPr>
          <a:xfrm>
            <a:off x="655670" y="6378872"/>
            <a:ext cx="223200" cy="2016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5" name="Billed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5824566"/>
            <a:ext cx="1835918" cy="10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934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 II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tekst 1"/>
          <p:cNvSpPr>
            <a:spLocks noGrp="1"/>
          </p:cNvSpPr>
          <p:nvPr>
            <p:ph type="body" sz="quarter" idx="13"/>
          </p:nvPr>
        </p:nvSpPr>
        <p:spPr>
          <a:xfrm>
            <a:off x="649289" y="311151"/>
            <a:ext cx="4293296" cy="5770562"/>
          </a:xfrm>
        </p:spPr>
        <p:txBody>
          <a:bodyPr/>
          <a:lstStyle>
            <a:lvl1pPr>
              <a:lnSpc>
                <a:spcPct val="88000"/>
              </a:lnSpc>
              <a:defRPr sz="3200">
                <a:solidFill>
                  <a:schemeClr val="accent1"/>
                </a:solidFill>
              </a:defRPr>
            </a:lvl1pPr>
            <a:lvl2pPr marL="0" indent="0">
              <a:lnSpc>
                <a:spcPct val="94000"/>
              </a:lnSpc>
              <a:buFont typeface="Arial" panose="020B0604020202020204" pitchFamily="34" charset="0"/>
              <a:buChar char="​"/>
              <a:defRPr sz="1500"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9" name="Pladsholder til indhold 2"/>
          <p:cNvSpPr>
            <a:spLocks noGrp="1"/>
          </p:cNvSpPr>
          <p:nvPr>
            <p:ph sz="quarter" idx="14" hasCustomPrompt="1"/>
          </p:nvPr>
        </p:nvSpPr>
        <p:spPr>
          <a:xfrm>
            <a:off x="5806678" y="311151"/>
            <a:ext cx="5731271" cy="5770563"/>
          </a:xfrm>
          <a:noFill/>
        </p:spPr>
        <p:txBody>
          <a:bodyPr lIns="0" tIns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diagram </a:t>
            </a:r>
            <a:r>
              <a:rPr lang="en-GB" dirty="0" err="1" smtClean="0"/>
              <a:t>eller</a:t>
            </a:r>
            <a:r>
              <a:rPr lang="en-GB" dirty="0" smtClean="0"/>
              <a:t> </a:t>
            </a:r>
            <a:r>
              <a:rPr lang="en-GB" dirty="0" err="1" smtClean="0"/>
              <a:t>tabel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5"/>
            <a:r>
              <a:rPr lang="en-GB" dirty="0" err="1" smtClean="0"/>
              <a:t>Sjette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6"/>
            <a:r>
              <a:rPr lang="en-GB" dirty="0" err="1" smtClean="0"/>
              <a:t>Syvende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7"/>
            <a:r>
              <a:rPr lang="en-GB" dirty="0" err="1" smtClean="0"/>
              <a:t>Ottende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8"/>
            <a:r>
              <a:rPr lang="en-GB" dirty="0" err="1" smtClean="0"/>
              <a:t>Niende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46BED3A-AA0C-462D-A709-ACD0C49EE83B}" type="datetime4">
              <a:rPr lang="en-GB" smtClean="0"/>
              <a:t>28 September 2016</a:t>
            </a:fld>
            <a:endParaRPr lang="en-GB" dirty="0"/>
          </a:p>
        </p:txBody>
      </p:sp>
      <p:pic>
        <p:nvPicPr>
          <p:cNvPr id="8" name="Billed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0"/>
            <a:ext cx="1835919" cy="10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498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ktangel baggrund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800" dirty="0" err="1" smtClean="0"/>
          </a:p>
        </p:txBody>
      </p:sp>
      <p:sp>
        <p:nvSpPr>
          <p:cNvPr id="11" name="Pladsholder til tekst 1"/>
          <p:cNvSpPr>
            <a:spLocks noGrp="1"/>
          </p:cNvSpPr>
          <p:nvPr>
            <p:ph type="body" sz="quarter" idx="10"/>
          </p:nvPr>
        </p:nvSpPr>
        <p:spPr>
          <a:xfrm>
            <a:off x="651600" y="2348880"/>
            <a:ext cx="8755200" cy="2096840"/>
          </a:xfrm>
        </p:spPr>
        <p:txBody>
          <a:bodyPr anchor="ctr" anchorCtr="0">
            <a:normAutofit/>
          </a:bodyPr>
          <a:lstStyle>
            <a:lvl1pPr algn="r">
              <a:lnSpc>
                <a:spcPct val="100000"/>
              </a:lnSpc>
              <a:defRPr lang="da-DK" sz="6600" b="1" kern="1200" dirty="0" smtClean="0">
                <a:solidFill>
                  <a:srgbClr val="003127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Pladsholder til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9578152" y="5229200"/>
            <a:ext cx="2250673" cy="544232"/>
          </a:xfrm>
        </p:spPr>
        <p:txBody>
          <a:bodyPr anchor="b" anchorCtr="0"/>
          <a:lstStyle>
            <a:lvl1pPr>
              <a:defRPr lang="da-DK" sz="1200" b="0" kern="1200" baseline="0" dirty="0" smtClean="0">
                <a:solidFill>
                  <a:srgbClr val="003127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Sted</a:t>
            </a:r>
            <a:r>
              <a:rPr lang="en-GB" dirty="0" smtClean="0"/>
              <a:t>/event</a:t>
            </a:r>
          </a:p>
        </p:txBody>
      </p:sp>
      <p:sp>
        <p:nvSpPr>
          <p:cNvPr id="18" name="Pladsholder til tekst 4"/>
          <p:cNvSpPr>
            <a:spLocks noGrp="1"/>
          </p:cNvSpPr>
          <p:nvPr>
            <p:ph type="body" sz="quarter" idx="13" hasCustomPrompt="1"/>
          </p:nvPr>
        </p:nvSpPr>
        <p:spPr>
          <a:xfrm>
            <a:off x="9578152" y="5961288"/>
            <a:ext cx="2250673" cy="199980"/>
          </a:xfrm>
        </p:spPr>
        <p:txBody>
          <a:bodyPr/>
          <a:lstStyle>
            <a:lvl1pPr>
              <a:defRPr lang="da-DK" sz="1200" b="0" kern="1200" baseline="0" dirty="0" smtClean="0">
                <a:solidFill>
                  <a:srgbClr val="003127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Navn</a:t>
            </a:r>
            <a:endParaRPr lang="en-GB" dirty="0" smtClean="0"/>
          </a:p>
        </p:txBody>
      </p:sp>
      <p:sp>
        <p:nvSpPr>
          <p:cNvPr id="22" name="Pladsholder til dato 21"/>
          <p:cNvSpPr>
            <a:spLocks noGrp="1"/>
          </p:cNvSpPr>
          <p:nvPr>
            <p:ph type="dt" sz="half" idx="14"/>
          </p:nvPr>
        </p:nvSpPr>
        <p:spPr>
          <a:xfrm>
            <a:off x="9580274" y="5780918"/>
            <a:ext cx="2248825" cy="201600"/>
          </a:xfrm>
        </p:spPr>
        <p:txBody>
          <a:bodyPr lIns="0" tIns="0" rIns="0" bIns="0" anchor="t" anchorCtr="0"/>
          <a:lstStyle>
            <a:lvl1pPr marL="171450" indent="-171450">
              <a:defRPr lang="da-DK" sz="1200" b="0" kern="1200" baseline="0" smtClean="0">
                <a:solidFill>
                  <a:srgbClr val="003127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>
              <a:lnSpc>
                <a:spcPct val="93000"/>
              </a:lnSpc>
              <a:buFont typeface="Arial" panose="020B0604020202020204" pitchFamily="34" charset="0"/>
              <a:buChar char="​"/>
            </a:pPr>
            <a:fld id="{681C011A-DB5E-498B-B6ED-7EF7A4D46AA9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23" name="Pladsholder til sidefod 22" hidden="1"/>
          <p:cNvSpPr>
            <a:spLocks noGrp="1"/>
          </p:cNvSpPr>
          <p:nvPr>
            <p:ph type="ftr" sz="quarter" idx="15"/>
          </p:nvPr>
        </p:nvSpPr>
        <p:spPr>
          <a:xfrm>
            <a:off x="1530348" y="7692036"/>
            <a:ext cx="4852021" cy="201461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24" name="Pladsholder til slidenummer 23" hidden="1"/>
          <p:cNvSpPr>
            <a:spLocks noGrp="1"/>
          </p:cNvSpPr>
          <p:nvPr>
            <p:ph type="sldNum" sz="quarter" idx="16"/>
          </p:nvPr>
        </p:nvSpPr>
        <p:spPr>
          <a:xfrm>
            <a:off x="1091438" y="7692036"/>
            <a:ext cx="397731" cy="201461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1" name="Tekstboks 25"/>
          <p:cNvSpPr txBox="1"/>
          <p:nvPr userDrawn="1"/>
        </p:nvSpPr>
        <p:spPr>
          <a:xfrm>
            <a:off x="-1710039" y="4763279"/>
            <a:ext cx="1704602" cy="969496"/>
          </a:xfrm>
          <a:prstGeom prst="rect">
            <a:avLst/>
          </a:prstGeom>
          <a:noFill/>
        </p:spPr>
        <p:txBody>
          <a:bodyPr wrap="square" lIns="0" tIns="0" rIns="144000" bIns="0" rtlCol="0" anchor="b" anchorCtr="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900" b="1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Tips:</a:t>
            </a:r>
          </a:p>
          <a:p>
            <a:pPr algn="r"/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For at fremhæve et naturligt hierarki i overskriften eller differentiere evt.</a:t>
            </a:r>
            <a:r>
              <a:rPr lang="en-GB" sz="900" kern="1200" baseline="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 skrift i tekstniveau (overskrift og underoverskrift) bruges de indrammede</a:t>
            </a:r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 temafarver</a:t>
            </a:r>
          </a:p>
        </p:txBody>
      </p:sp>
      <p:pic>
        <p:nvPicPr>
          <p:cNvPr id="26" name="Billede 2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15406" y="5778964"/>
            <a:ext cx="1567602" cy="1073383"/>
          </a:xfrm>
          <a:prstGeom prst="rect">
            <a:avLst/>
          </a:prstGeom>
        </p:spPr>
      </p:pic>
      <p:sp>
        <p:nvSpPr>
          <p:cNvPr id="27" name="Rectangle 6"/>
          <p:cNvSpPr/>
          <p:nvPr userDrawn="1"/>
        </p:nvSpPr>
        <p:spPr>
          <a:xfrm>
            <a:off x="-1399201" y="6006008"/>
            <a:ext cx="1233601" cy="78991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dirty="0" smtClean="0"/>
          </a:p>
        </p:txBody>
      </p:sp>
      <p:pic>
        <p:nvPicPr>
          <p:cNvPr id="20" name="Billede logo uk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828" y="346833"/>
            <a:ext cx="2599535" cy="6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5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3" name="Pladsholder til dato 2" hidden="1"/>
          <p:cNvSpPr>
            <a:spLocks noGrp="1"/>
          </p:cNvSpPr>
          <p:nvPr>
            <p:ph type="dt" sz="half" idx="10"/>
          </p:nvPr>
        </p:nvSpPr>
        <p:spPr>
          <a:xfrm>
            <a:off x="13323094" y="6398800"/>
            <a:ext cx="2844059" cy="365125"/>
          </a:xfrm>
          <a:prstGeom prst="rect">
            <a:avLst/>
          </a:prstGeom>
        </p:spPr>
        <p:txBody>
          <a:bodyPr/>
          <a:lstStyle/>
          <a:p>
            <a:fld id="{C0BA051F-488A-4F0A-95C4-022F1CD54AE6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3840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 hidden="1"/>
          <p:cNvSpPr>
            <a:spLocks noGrp="1"/>
          </p:cNvSpPr>
          <p:nvPr>
            <p:ph type="dt" sz="half" idx="10"/>
          </p:nvPr>
        </p:nvSpPr>
        <p:spPr>
          <a:xfrm>
            <a:off x="13323094" y="6398800"/>
            <a:ext cx="2844059" cy="365125"/>
          </a:xfrm>
          <a:prstGeom prst="rect">
            <a:avLst/>
          </a:prstGeom>
        </p:spPr>
        <p:txBody>
          <a:bodyPr/>
          <a:lstStyle/>
          <a:p>
            <a:fld id="{CCC84650-06A2-481A-86E1-286533DC3C9A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619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DHOLD 2sp - FotoTop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0028" y="1274041"/>
            <a:ext cx="10929736" cy="791999"/>
          </a:xfrm>
        </p:spPr>
        <p:txBody>
          <a:bodyPr/>
          <a:lstStyle/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620025" y="2289560"/>
            <a:ext cx="5245848" cy="3571491"/>
          </a:xfrm>
        </p:spPr>
        <p:txBody>
          <a:bodyPr/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Første niveau</a:t>
            </a:r>
          </a:p>
          <a:p>
            <a:pPr lvl="2"/>
            <a:r>
              <a:rPr lang="da-DK" dirty="0" smtClean="0"/>
              <a:t>Andet niveau</a:t>
            </a:r>
          </a:p>
          <a:p>
            <a:pPr lvl="3"/>
            <a:r>
              <a:rPr lang="da-DK" dirty="0" smtClean="0"/>
              <a:t>Tredje niveau</a:t>
            </a:r>
          </a:p>
          <a:p>
            <a:pPr lvl="4"/>
            <a:r>
              <a:rPr lang="da-DK" dirty="0" smtClean="0"/>
              <a:t>Fjerde niveau</a:t>
            </a:r>
          </a:p>
          <a:p>
            <a:pPr lvl="5"/>
            <a:r>
              <a:rPr lang="da-DK" dirty="0" smtClean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47FE4-94F5-0B4A-ACCE-12BF7B767120}" type="datetime2">
              <a:rPr lang="da-DK" smtClean="0"/>
              <a:t>28. september 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525C3-C702-9C4E-B3EB-9D1691AF8184}" type="slidenum">
              <a:rPr lang="da-DK" smtClean="0"/>
              <a:t>‹nr.›</a:t>
            </a:fld>
            <a:endParaRPr lang="da-DK"/>
          </a:p>
        </p:txBody>
      </p:sp>
      <p:sp>
        <p:nvSpPr>
          <p:cNvPr id="8" name="Pladsholder til tekst 7"/>
          <p:cNvSpPr>
            <a:spLocks noGrp="1"/>
          </p:cNvSpPr>
          <p:nvPr>
            <p:ph type="body" sz="quarter" idx="13" hasCustomPrompt="1"/>
          </p:nvPr>
        </p:nvSpPr>
        <p:spPr>
          <a:xfrm>
            <a:off x="6279599" y="2285438"/>
            <a:ext cx="5278625" cy="3575612"/>
          </a:xfrm>
        </p:spPr>
        <p:txBody>
          <a:bodyPr/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Første niveau</a:t>
            </a:r>
          </a:p>
          <a:p>
            <a:pPr lvl="2"/>
            <a:r>
              <a:rPr lang="da-DK" dirty="0" smtClean="0"/>
              <a:t>Andet niveau</a:t>
            </a:r>
          </a:p>
          <a:p>
            <a:pPr lvl="3"/>
            <a:r>
              <a:rPr lang="da-DK" dirty="0" smtClean="0"/>
              <a:t>Tredje niveau</a:t>
            </a:r>
          </a:p>
          <a:p>
            <a:pPr lvl="4"/>
            <a:r>
              <a:rPr lang="da-DK" dirty="0" smtClean="0"/>
              <a:t>Fjerde niveau</a:t>
            </a:r>
          </a:p>
          <a:p>
            <a:pPr lvl="5"/>
            <a:r>
              <a:rPr lang="da-DK" dirty="0" smtClean="0"/>
              <a:t>Femte niveau</a:t>
            </a:r>
          </a:p>
        </p:txBody>
      </p:sp>
      <p:sp>
        <p:nvSpPr>
          <p:cNvPr id="9" name="Pladsholder til billede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88825" cy="1270000"/>
          </a:xfrm>
          <a:solidFill>
            <a:srgbClr val="E0DCC6"/>
          </a:solidFill>
        </p:spPr>
        <p:txBody>
          <a:bodyPr>
            <a:normAutofit/>
          </a:bodyPr>
          <a:lstStyle>
            <a:lvl1pPr>
              <a:defRPr sz="500"/>
            </a:lvl1pPr>
          </a:lstStyle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22543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 til mørkt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dsholder til billede 0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88825" cy="6858000"/>
          </a:xfrm>
          <a:solidFill>
            <a:schemeClr val="bg1">
              <a:lumMod val="85000"/>
            </a:schemeClr>
          </a:solidFill>
        </p:spPr>
        <p:txBody>
          <a:bodyPr lIns="108000" tIns="180000" anchor="t" anchorCtr="0"/>
          <a:lstStyle>
            <a:lvl1pPr marL="0" indent="0" algn="l">
              <a:buFontTx/>
              <a:buNone/>
              <a:defRPr sz="12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her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mørkt</a:t>
            </a:r>
            <a:r>
              <a:rPr lang="en-GB" dirty="0" smtClean="0"/>
              <a:t> </a:t>
            </a:r>
            <a:r>
              <a:rPr lang="en-GB" dirty="0" err="1" smtClean="0"/>
              <a:t>billede</a:t>
            </a:r>
            <a:r>
              <a:rPr lang="en-GB" dirty="0" smtClean="0"/>
              <a:t>, via </a:t>
            </a:r>
            <a:r>
              <a:rPr lang="en-GB" dirty="0" err="1" smtClean="0"/>
              <a:t>fanen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, </a:t>
            </a:r>
            <a:r>
              <a:rPr lang="en-GB" dirty="0" err="1" smtClean="0"/>
              <a:t>Billeder</a:t>
            </a:r>
            <a:endParaRPr lang="en-GB" dirty="0"/>
          </a:p>
        </p:txBody>
      </p:sp>
      <p:sp>
        <p:nvSpPr>
          <p:cNvPr id="11" name="Pladsholder til tekst 1"/>
          <p:cNvSpPr>
            <a:spLocks noGrp="1"/>
          </p:cNvSpPr>
          <p:nvPr>
            <p:ph type="body" sz="quarter" idx="10"/>
          </p:nvPr>
        </p:nvSpPr>
        <p:spPr>
          <a:xfrm>
            <a:off x="651600" y="2348880"/>
            <a:ext cx="8755200" cy="2096840"/>
          </a:xfrm>
        </p:spPr>
        <p:txBody>
          <a:bodyPr anchor="ctr" anchorCtr="0">
            <a:normAutofit/>
          </a:bodyPr>
          <a:lstStyle>
            <a:lvl1pPr algn="r">
              <a:lnSpc>
                <a:spcPct val="100000"/>
              </a:lnSpc>
              <a:defRPr lang="da-DK" sz="66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0" name="Pladsholder til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9578152" y="5229200"/>
            <a:ext cx="2250673" cy="544232"/>
          </a:xfrm>
        </p:spPr>
        <p:txBody>
          <a:bodyPr anchor="b" anchorCtr="0"/>
          <a:lstStyle>
            <a:lvl1pPr>
              <a:defRPr lang="da-DK" sz="120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Sted</a:t>
            </a:r>
            <a:r>
              <a:rPr lang="en-GB" dirty="0" smtClean="0"/>
              <a:t>/event</a:t>
            </a:r>
          </a:p>
        </p:txBody>
      </p:sp>
      <p:sp>
        <p:nvSpPr>
          <p:cNvPr id="31" name="Pladsholder til tekst 4"/>
          <p:cNvSpPr>
            <a:spLocks noGrp="1"/>
          </p:cNvSpPr>
          <p:nvPr>
            <p:ph type="body" sz="quarter" idx="13" hasCustomPrompt="1"/>
          </p:nvPr>
        </p:nvSpPr>
        <p:spPr>
          <a:xfrm>
            <a:off x="9578152" y="5961288"/>
            <a:ext cx="2250673" cy="199980"/>
          </a:xfrm>
        </p:spPr>
        <p:txBody>
          <a:bodyPr/>
          <a:lstStyle>
            <a:lvl1pPr>
              <a:defRPr lang="da-DK" sz="120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Navn</a:t>
            </a:r>
            <a:endParaRPr lang="en-GB" dirty="0" smtClean="0"/>
          </a:p>
        </p:txBody>
      </p:sp>
      <p:sp>
        <p:nvSpPr>
          <p:cNvPr id="32" name="Pladsholder til dato 21"/>
          <p:cNvSpPr>
            <a:spLocks noGrp="1"/>
          </p:cNvSpPr>
          <p:nvPr>
            <p:ph type="dt" sz="half" idx="14"/>
          </p:nvPr>
        </p:nvSpPr>
        <p:spPr>
          <a:xfrm>
            <a:off x="9580274" y="5780918"/>
            <a:ext cx="2248825" cy="201600"/>
          </a:xfrm>
        </p:spPr>
        <p:txBody>
          <a:bodyPr lIns="0" tIns="0" rIns="0" bIns="0" anchor="t" anchorCtr="0"/>
          <a:lstStyle>
            <a:lvl1pPr marL="171450" indent="-171450">
              <a:defRPr lang="da-DK" sz="1200" b="0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>
              <a:lnSpc>
                <a:spcPct val="93000"/>
              </a:lnSpc>
              <a:buFont typeface="Arial" panose="020B0604020202020204" pitchFamily="34" charset="0"/>
              <a:buChar char="​"/>
            </a:pPr>
            <a:fld id="{51A20D17-C0BA-4E58-BA63-84A9AEBBA2BF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23" name="Pladsholder til sidefod 22" hidden="1"/>
          <p:cNvSpPr>
            <a:spLocks noGrp="1"/>
          </p:cNvSpPr>
          <p:nvPr>
            <p:ph type="ftr" sz="quarter" idx="15"/>
          </p:nvPr>
        </p:nvSpPr>
        <p:spPr>
          <a:xfrm>
            <a:off x="1530348" y="7692036"/>
            <a:ext cx="4852021" cy="201461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24" name="Pladsholder til slidenummer 23" hidden="1"/>
          <p:cNvSpPr>
            <a:spLocks noGrp="1"/>
          </p:cNvSpPr>
          <p:nvPr>
            <p:ph type="sldNum" sz="quarter" idx="16"/>
          </p:nvPr>
        </p:nvSpPr>
        <p:spPr>
          <a:xfrm>
            <a:off x="1091438" y="7692036"/>
            <a:ext cx="397731" cy="201461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29" name="Billede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0"/>
            <a:ext cx="1842994" cy="1037416"/>
          </a:xfrm>
          <a:prstGeom prst="rect">
            <a:avLst/>
          </a:prstGeom>
        </p:spPr>
      </p:pic>
      <p:sp>
        <p:nvSpPr>
          <p:cNvPr id="38" name="Tekstboks 25"/>
          <p:cNvSpPr txBox="1"/>
          <p:nvPr userDrawn="1"/>
        </p:nvSpPr>
        <p:spPr>
          <a:xfrm>
            <a:off x="-1710039" y="4763279"/>
            <a:ext cx="1704602" cy="969496"/>
          </a:xfrm>
          <a:prstGeom prst="rect">
            <a:avLst/>
          </a:prstGeom>
          <a:noFill/>
        </p:spPr>
        <p:txBody>
          <a:bodyPr wrap="square" lIns="0" tIns="0" rIns="144000" bIns="0" rtlCol="0" anchor="b" anchorCtr="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900" b="1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Tips:</a:t>
            </a:r>
          </a:p>
          <a:p>
            <a:pPr algn="r"/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For at fremhæve et naturligt hierarki i overskriften eller differentiere evt.</a:t>
            </a:r>
            <a:r>
              <a:rPr lang="en-GB" sz="900" kern="1200" baseline="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 skrift i tekstniveau (overskrift og underoverskrift) bruges de indrammede</a:t>
            </a:r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 temafarver</a:t>
            </a:r>
          </a:p>
        </p:txBody>
      </p:sp>
      <p:grpSp>
        <p:nvGrpSpPr>
          <p:cNvPr id="41" name="Gruppe 40"/>
          <p:cNvGrpSpPr/>
          <p:nvPr userDrawn="1"/>
        </p:nvGrpSpPr>
        <p:grpSpPr>
          <a:xfrm>
            <a:off x="12188825" y="1941319"/>
            <a:ext cx="2032000" cy="3185487"/>
            <a:chOff x="9150825" y="2171823"/>
            <a:chExt cx="2032000" cy="3185487"/>
          </a:xfrm>
        </p:grpSpPr>
        <p:sp>
          <p:nvSpPr>
            <p:cNvPr id="42" name="TextBox 12"/>
            <p:cNvSpPr txBox="1">
              <a:spLocks noChangeArrowheads="1"/>
            </p:cNvSpPr>
            <p:nvPr/>
          </p:nvSpPr>
          <p:spPr bwMode="auto">
            <a:xfrm>
              <a:off x="9150825" y="2171823"/>
              <a:ext cx="2032000" cy="318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400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algn="l" defTabSz="914400" rtl="0" eaLnBrk="1" latinLnBrk="0" hangingPunct="1">
                <a:lnSpc>
                  <a:spcPct val="100000"/>
                </a:lnSpc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billede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1.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på billederammen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2.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det ønskede billede via fanen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Indsæt, Billeder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3.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Beskær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for at ændre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billedets fokus/størrelse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4. 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Ønsker du at skalere billedet, så hold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SHIFT-</a:t>
              </a:r>
              <a:r>
                <a:rPr lang="da-DK" altLang="da-DK" sz="900" b="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knappen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nede, mens der trækkes i billedets hjørner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Tips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: Hvis du sletter billedet, og sætter et ny ind, kan billedet lægge sig foran tekst og grafikken, hvis dette sker, skal du vælge billedet, højreklik og vælg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Placer bagest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3" name="Billede 7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9315" y="3028176"/>
              <a:ext cx="373507" cy="32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9" name="Gruppe 78"/>
            <p:cNvGrpSpPr>
              <a:grpSpLocks/>
            </p:cNvGrpSpPr>
            <p:nvPr/>
          </p:nvGrpSpPr>
          <p:grpSpPr bwMode="auto">
            <a:xfrm>
              <a:off x="9305577" y="3846855"/>
              <a:ext cx="330145" cy="379412"/>
              <a:chOff x="1018031" y="5509431"/>
              <a:chExt cx="373412" cy="429121"/>
            </a:xfrm>
          </p:grpSpPr>
          <p:pic>
            <p:nvPicPr>
              <p:cNvPr id="50" name="Billede 7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8031" y="5511796"/>
                <a:ext cx="373412" cy="426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" name="Rounded Rectangle 25"/>
              <p:cNvSpPr/>
              <p:nvPr/>
            </p:nvSpPr>
            <p:spPr bwMode="auto">
              <a:xfrm>
                <a:off x="1023417" y="5509431"/>
                <a:ext cx="210080" cy="172367"/>
              </a:xfrm>
              <a:prstGeom prst="roundRect">
                <a:avLst/>
              </a:prstGeom>
              <a:noFill/>
              <a:ln w="19050">
                <a:solidFill>
                  <a:srgbClr val="E31E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a-DK" sz="2000" noProof="1"/>
              </a:p>
            </p:txBody>
          </p:sp>
        </p:grpSp>
      </p:grpSp>
      <p:sp>
        <p:nvSpPr>
          <p:cNvPr id="52" name="AutoShape 4"/>
          <p:cNvSpPr>
            <a:spLocks/>
          </p:cNvSpPr>
          <p:nvPr userDrawn="1"/>
        </p:nvSpPr>
        <p:spPr bwMode="gray">
          <a:xfrm>
            <a:off x="12188825" y="16587"/>
            <a:ext cx="1754459" cy="131318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14400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Gitter- og hjælpelinjer</a:t>
            </a:r>
          </a:p>
          <a:p>
            <a:pPr eaLnBrk="1" fontAlgn="auto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For at se gitter- og hjælpelinjer</a:t>
            </a:r>
          </a:p>
          <a:p>
            <a:pPr eaLnBrk="1" fontAlgn="auto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1.</a:t>
            </a: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 Klik på </a:t>
            </a: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Vis</a:t>
            </a:r>
            <a:endParaRPr lang="en-GB" sz="900" noProof="1" smtClean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2. </a:t>
            </a: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Vælg </a:t>
            </a: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Gitterlinjer</a:t>
            </a:r>
            <a:endParaRPr lang="en-GB" sz="900" noProof="1" smtClean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og/eller </a:t>
            </a: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Hjælpelinjer</a:t>
            </a:r>
          </a:p>
          <a:p>
            <a:pPr eaLnBrk="1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endParaRPr lang="en-GB" sz="900" b="1" noProof="1" smtClean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Tip</a:t>
            </a: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: Alt + F9 for hurtig visning af hjælpelinjer</a:t>
            </a:r>
            <a:endParaRPr lang="en-GB" sz="900" noProof="1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26" name="Tekstfelt 25"/>
          <p:cNvSpPr txBox="1"/>
          <p:nvPr userDrawn="1"/>
        </p:nvSpPr>
        <p:spPr>
          <a:xfrm>
            <a:off x="-2055600" y="1196588"/>
            <a:ext cx="2054342" cy="138499"/>
          </a:xfrm>
          <a:prstGeom prst="rect">
            <a:avLst/>
          </a:prstGeom>
          <a:noFill/>
        </p:spPr>
        <p:txBody>
          <a:bodyPr wrap="square" lIns="0" tIns="0" rIns="144000" bIns="0" rtlCol="0">
            <a:spAutoFit/>
          </a:bodyPr>
          <a:lstStyle/>
          <a:p>
            <a:pPr algn="r"/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Maks tre linjer i stor typografi</a:t>
            </a:r>
          </a:p>
        </p:txBody>
      </p:sp>
      <p:pic>
        <p:nvPicPr>
          <p:cNvPr id="22" name="Billede 2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715406" y="5778964"/>
            <a:ext cx="1567602" cy="1073383"/>
          </a:xfrm>
          <a:prstGeom prst="rect">
            <a:avLst/>
          </a:prstGeom>
        </p:spPr>
      </p:pic>
      <p:sp>
        <p:nvSpPr>
          <p:cNvPr id="28" name="Rectangle 6"/>
          <p:cNvSpPr/>
          <p:nvPr userDrawn="1"/>
        </p:nvSpPr>
        <p:spPr>
          <a:xfrm>
            <a:off x="-1399200" y="6008874"/>
            <a:ext cx="472690" cy="78991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dirty="0" smtClean="0"/>
          </a:p>
        </p:txBody>
      </p:sp>
      <p:sp>
        <p:nvSpPr>
          <p:cNvPr id="27" name="Pladsholder logo"/>
          <p:cNvSpPr>
            <a:spLocks noGrp="1"/>
          </p:cNvSpPr>
          <p:nvPr>
            <p:ph type="body" sz="quarter" idx="19" hasCustomPrompt="1"/>
          </p:nvPr>
        </p:nvSpPr>
        <p:spPr>
          <a:xfrm>
            <a:off x="8911892" y="346834"/>
            <a:ext cx="2599200" cy="662400"/>
          </a:xfrm>
          <a:blipFill>
            <a:blip r:embed="rId6"/>
            <a:stretch>
              <a:fillRect/>
            </a:stretch>
          </a:blipFill>
        </p:spPr>
        <p:txBody>
          <a:bodyPr/>
          <a:lstStyle>
            <a:lvl1pPr>
              <a:defRPr sz="1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587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 til lyst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dsholder til billede 0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88825" cy="6858000"/>
          </a:xfrm>
          <a:solidFill>
            <a:schemeClr val="bg1">
              <a:lumMod val="85000"/>
            </a:schemeClr>
          </a:solidFill>
        </p:spPr>
        <p:txBody>
          <a:bodyPr lIns="108000" tIns="180000" anchor="t" anchorCtr="0"/>
          <a:lstStyle>
            <a:lvl1pPr marL="0" indent="0" algn="l">
              <a:buFontTx/>
              <a:buNone/>
              <a:defRPr sz="12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her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lyst</a:t>
            </a:r>
            <a:r>
              <a:rPr lang="en-GB" dirty="0" smtClean="0"/>
              <a:t> </a:t>
            </a:r>
            <a:r>
              <a:rPr lang="en-GB" dirty="0" err="1" smtClean="0"/>
              <a:t>billede</a:t>
            </a:r>
            <a:r>
              <a:rPr lang="en-GB" dirty="0" smtClean="0"/>
              <a:t>, via </a:t>
            </a:r>
            <a:r>
              <a:rPr lang="en-GB" dirty="0" err="1" smtClean="0"/>
              <a:t>fanen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, </a:t>
            </a:r>
            <a:r>
              <a:rPr lang="en-GB" dirty="0" err="1" smtClean="0"/>
              <a:t>Billeder</a:t>
            </a:r>
            <a:endParaRPr lang="en-GB" dirty="0"/>
          </a:p>
        </p:txBody>
      </p:sp>
      <p:sp>
        <p:nvSpPr>
          <p:cNvPr id="11" name="Pladsholder til tekst 1"/>
          <p:cNvSpPr>
            <a:spLocks noGrp="1"/>
          </p:cNvSpPr>
          <p:nvPr>
            <p:ph type="body" sz="quarter" idx="10"/>
          </p:nvPr>
        </p:nvSpPr>
        <p:spPr>
          <a:xfrm>
            <a:off x="651600" y="2348880"/>
            <a:ext cx="8712000" cy="2096840"/>
          </a:xfrm>
        </p:spPr>
        <p:txBody>
          <a:bodyPr anchor="ctr" anchorCtr="0">
            <a:normAutofit/>
          </a:bodyPr>
          <a:lstStyle>
            <a:lvl1pPr algn="r">
              <a:lnSpc>
                <a:spcPct val="100000"/>
              </a:lnSpc>
              <a:defRPr lang="da-DK" sz="6600" b="1" kern="1200" dirty="0" smtClean="0">
                <a:solidFill>
                  <a:srgbClr val="003127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Pladsholder til sidefod 22" hidden="1"/>
          <p:cNvSpPr>
            <a:spLocks noGrp="1"/>
          </p:cNvSpPr>
          <p:nvPr>
            <p:ph type="ftr" sz="quarter" idx="15"/>
          </p:nvPr>
        </p:nvSpPr>
        <p:spPr>
          <a:xfrm>
            <a:off x="1530348" y="7692036"/>
            <a:ext cx="4852021" cy="201461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24" name="Pladsholder til slidenummer 23" hidden="1"/>
          <p:cNvSpPr>
            <a:spLocks noGrp="1"/>
          </p:cNvSpPr>
          <p:nvPr>
            <p:ph type="sldNum" sz="quarter" idx="16"/>
          </p:nvPr>
        </p:nvSpPr>
        <p:spPr>
          <a:xfrm>
            <a:off x="1091438" y="7692036"/>
            <a:ext cx="397731" cy="201461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25" name="Billed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9999" y="1475"/>
            <a:ext cx="1849343" cy="1040990"/>
          </a:xfrm>
          <a:prstGeom prst="rect">
            <a:avLst/>
          </a:prstGeom>
        </p:spPr>
      </p:pic>
      <p:sp>
        <p:nvSpPr>
          <p:cNvPr id="27" name="Pladsholder til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9578152" y="5229200"/>
            <a:ext cx="2250673" cy="544232"/>
          </a:xfrm>
        </p:spPr>
        <p:txBody>
          <a:bodyPr anchor="b" anchorCtr="0"/>
          <a:lstStyle>
            <a:lvl1pPr>
              <a:defRPr lang="da-DK" sz="1200" b="0" kern="1200" baseline="0" dirty="0" smtClean="0">
                <a:solidFill>
                  <a:srgbClr val="003127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Sted</a:t>
            </a:r>
            <a:r>
              <a:rPr lang="en-GB" dirty="0" smtClean="0"/>
              <a:t>/event</a:t>
            </a:r>
          </a:p>
        </p:txBody>
      </p:sp>
      <p:sp>
        <p:nvSpPr>
          <p:cNvPr id="34" name="Pladsholder til tekst 4"/>
          <p:cNvSpPr>
            <a:spLocks noGrp="1"/>
          </p:cNvSpPr>
          <p:nvPr>
            <p:ph type="body" sz="quarter" idx="13" hasCustomPrompt="1"/>
          </p:nvPr>
        </p:nvSpPr>
        <p:spPr>
          <a:xfrm>
            <a:off x="9578152" y="5961288"/>
            <a:ext cx="2250673" cy="199980"/>
          </a:xfrm>
        </p:spPr>
        <p:txBody>
          <a:bodyPr/>
          <a:lstStyle>
            <a:lvl1pPr>
              <a:defRPr lang="da-DK" sz="1200" b="0" kern="1200" baseline="0" dirty="0" smtClean="0">
                <a:solidFill>
                  <a:srgbClr val="003127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Navn</a:t>
            </a:r>
            <a:endParaRPr lang="en-GB" dirty="0" smtClean="0"/>
          </a:p>
        </p:txBody>
      </p:sp>
      <p:sp>
        <p:nvSpPr>
          <p:cNvPr id="41" name="Pladsholder til dato 21"/>
          <p:cNvSpPr>
            <a:spLocks noGrp="1"/>
          </p:cNvSpPr>
          <p:nvPr>
            <p:ph type="dt" sz="half" idx="14"/>
          </p:nvPr>
        </p:nvSpPr>
        <p:spPr>
          <a:xfrm>
            <a:off x="9580274" y="5780918"/>
            <a:ext cx="2248825" cy="201600"/>
          </a:xfrm>
        </p:spPr>
        <p:txBody>
          <a:bodyPr lIns="0" tIns="0" rIns="0" bIns="0" anchor="t" anchorCtr="0"/>
          <a:lstStyle>
            <a:lvl1pPr marL="171450" indent="-171450">
              <a:defRPr lang="da-DK" sz="1200" b="0" kern="1200" baseline="0" smtClean="0">
                <a:solidFill>
                  <a:srgbClr val="003127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>
              <a:lnSpc>
                <a:spcPct val="93000"/>
              </a:lnSpc>
              <a:buFont typeface="Arial" panose="020B0604020202020204" pitchFamily="34" charset="0"/>
              <a:buChar char="​"/>
            </a:pPr>
            <a:fld id="{B34E9BD2-908D-4ED5-861D-3221A5264EF9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43" name="Tekstboks 25"/>
          <p:cNvSpPr txBox="1"/>
          <p:nvPr userDrawn="1"/>
        </p:nvSpPr>
        <p:spPr>
          <a:xfrm>
            <a:off x="-1710039" y="4763279"/>
            <a:ext cx="1704602" cy="969496"/>
          </a:xfrm>
          <a:prstGeom prst="rect">
            <a:avLst/>
          </a:prstGeom>
          <a:noFill/>
        </p:spPr>
        <p:txBody>
          <a:bodyPr wrap="square" lIns="0" tIns="0" rIns="144000" bIns="0" rtlCol="0" anchor="b" anchorCtr="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900" b="1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Tips:</a:t>
            </a:r>
          </a:p>
          <a:p>
            <a:pPr algn="r"/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For at fremhæve et naturligt hierarki i overskriften eller differentiere evt.</a:t>
            </a:r>
            <a:r>
              <a:rPr lang="en-GB" sz="900" kern="1200" baseline="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 skrift i tekstniveau (overskrift og underoverskrift) bruges de indrammede</a:t>
            </a:r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 temafarver</a:t>
            </a:r>
          </a:p>
        </p:txBody>
      </p:sp>
      <p:grpSp>
        <p:nvGrpSpPr>
          <p:cNvPr id="46" name="Gruppe 45"/>
          <p:cNvGrpSpPr/>
          <p:nvPr userDrawn="1"/>
        </p:nvGrpSpPr>
        <p:grpSpPr>
          <a:xfrm>
            <a:off x="12188825" y="1941319"/>
            <a:ext cx="2032000" cy="3185487"/>
            <a:chOff x="9150825" y="2171823"/>
            <a:chExt cx="2032000" cy="3185487"/>
          </a:xfrm>
        </p:grpSpPr>
        <p:sp>
          <p:nvSpPr>
            <p:cNvPr id="47" name="TextBox 12"/>
            <p:cNvSpPr txBox="1">
              <a:spLocks noChangeArrowheads="1"/>
            </p:cNvSpPr>
            <p:nvPr/>
          </p:nvSpPr>
          <p:spPr bwMode="auto">
            <a:xfrm>
              <a:off x="9150825" y="2171823"/>
              <a:ext cx="2032000" cy="318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400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algn="l" defTabSz="914400" rtl="0" eaLnBrk="1" latinLnBrk="0" hangingPunct="1">
                <a:lnSpc>
                  <a:spcPct val="100000"/>
                </a:lnSpc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billede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1.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på billederammen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2.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det ønskede billede via fanen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Indsæt, Billeder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3.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Beskær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for at ændre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billedets fokus/størrelse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4. 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Ønsker du at skalere billedet, så hold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SHIFT-</a:t>
              </a:r>
              <a:r>
                <a:rPr lang="da-DK" altLang="da-DK" sz="900" b="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knappen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nede, mens der trækkes i billedets hjørner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Tips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: Hvis du sletter billedet, og sætter et ny ind, kan billedet lægge sig foran tekst og grafikken, hvis dette sker, skal du vælge billedet, højreklik og vælg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Placer bagest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" name="Billede 7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9315" y="3028176"/>
              <a:ext cx="373507" cy="32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9" name="Gruppe 78"/>
            <p:cNvGrpSpPr>
              <a:grpSpLocks/>
            </p:cNvGrpSpPr>
            <p:nvPr/>
          </p:nvGrpSpPr>
          <p:grpSpPr bwMode="auto">
            <a:xfrm>
              <a:off x="9305577" y="3846855"/>
              <a:ext cx="330145" cy="379412"/>
              <a:chOff x="1018031" y="5509431"/>
              <a:chExt cx="373412" cy="429121"/>
            </a:xfrm>
          </p:grpSpPr>
          <p:pic>
            <p:nvPicPr>
              <p:cNvPr id="50" name="Billede 7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8031" y="5511796"/>
                <a:ext cx="373412" cy="426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" name="Rounded Rectangle 25"/>
              <p:cNvSpPr/>
              <p:nvPr/>
            </p:nvSpPr>
            <p:spPr bwMode="auto">
              <a:xfrm>
                <a:off x="1023417" y="5509431"/>
                <a:ext cx="210080" cy="172367"/>
              </a:xfrm>
              <a:prstGeom prst="roundRect">
                <a:avLst/>
              </a:prstGeom>
              <a:noFill/>
              <a:ln w="19050">
                <a:solidFill>
                  <a:srgbClr val="E31E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a-DK" sz="2000" noProof="1"/>
              </a:p>
            </p:txBody>
          </p:sp>
        </p:grpSp>
      </p:grpSp>
      <p:sp>
        <p:nvSpPr>
          <p:cNvPr id="52" name="AutoShape 4"/>
          <p:cNvSpPr>
            <a:spLocks/>
          </p:cNvSpPr>
          <p:nvPr userDrawn="1"/>
        </p:nvSpPr>
        <p:spPr bwMode="gray">
          <a:xfrm>
            <a:off x="12188825" y="16587"/>
            <a:ext cx="1754459" cy="131318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14400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Gitter- og hjælpelinjer</a:t>
            </a:r>
          </a:p>
          <a:p>
            <a:pPr eaLnBrk="1" fontAlgn="auto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For at se gitter- og hjælpelinjer</a:t>
            </a:r>
          </a:p>
          <a:p>
            <a:pPr eaLnBrk="1" fontAlgn="auto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1.</a:t>
            </a: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 Klik på </a:t>
            </a: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Vis</a:t>
            </a:r>
            <a:endParaRPr lang="en-GB" sz="900" noProof="1" smtClean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2. </a:t>
            </a: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Vælg </a:t>
            </a: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Gitterlinjer</a:t>
            </a:r>
            <a:endParaRPr lang="en-GB" sz="900" noProof="1" smtClean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og/eller </a:t>
            </a: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Hjælpelinjer</a:t>
            </a:r>
          </a:p>
          <a:p>
            <a:pPr eaLnBrk="1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endParaRPr lang="en-GB" sz="900" b="1" noProof="1" smtClean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240"/>
              </a:spcAft>
              <a:buFont typeface="+mj-lt"/>
              <a:buNone/>
              <a:defRPr/>
            </a:pPr>
            <a:r>
              <a:rPr lang="en-GB" sz="900" b="1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Tip</a:t>
            </a:r>
            <a:r>
              <a:rPr lang="en-GB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: Alt + F9 for hurtig visning af hjælpelinjer</a:t>
            </a:r>
            <a:endParaRPr lang="en-GB" sz="900" noProof="1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28" name="Tekstfelt 27"/>
          <p:cNvSpPr txBox="1"/>
          <p:nvPr userDrawn="1"/>
        </p:nvSpPr>
        <p:spPr>
          <a:xfrm>
            <a:off x="-2055600" y="1196588"/>
            <a:ext cx="2054342" cy="138499"/>
          </a:xfrm>
          <a:prstGeom prst="rect">
            <a:avLst/>
          </a:prstGeom>
          <a:noFill/>
        </p:spPr>
        <p:txBody>
          <a:bodyPr wrap="square" lIns="0" tIns="0" rIns="144000" bIns="0" rtlCol="0">
            <a:spAutoFit/>
          </a:bodyPr>
          <a:lstStyle/>
          <a:p>
            <a:pPr algn="r"/>
            <a:r>
              <a:rPr lang="en-GB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charset="0"/>
              </a:rPr>
              <a:t>Maks tre linjer i stor typografi</a:t>
            </a:r>
          </a:p>
        </p:txBody>
      </p:sp>
      <p:pic>
        <p:nvPicPr>
          <p:cNvPr id="30" name="Billede 2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715406" y="5778964"/>
            <a:ext cx="1567602" cy="1073383"/>
          </a:xfrm>
          <a:prstGeom prst="rect">
            <a:avLst/>
          </a:prstGeom>
        </p:spPr>
      </p:pic>
      <p:sp>
        <p:nvSpPr>
          <p:cNvPr id="31" name="Rectangle 6"/>
          <p:cNvSpPr/>
          <p:nvPr userDrawn="1"/>
        </p:nvSpPr>
        <p:spPr>
          <a:xfrm>
            <a:off x="-1399200" y="6008874"/>
            <a:ext cx="472690" cy="78991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dirty="0" smtClean="0"/>
          </a:p>
        </p:txBody>
      </p:sp>
      <p:sp>
        <p:nvSpPr>
          <p:cNvPr id="26" name="Pladsholder logo"/>
          <p:cNvSpPr>
            <a:spLocks noGrp="1"/>
          </p:cNvSpPr>
          <p:nvPr>
            <p:ph type="body" sz="quarter" idx="19" hasCustomPrompt="1"/>
          </p:nvPr>
        </p:nvSpPr>
        <p:spPr>
          <a:xfrm>
            <a:off x="8911892" y="346834"/>
            <a:ext cx="2599200" cy="662400"/>
          </a:xfrm>
          <a:blipFill>
            <a:blip r:embed="rId6"/>
            <a:stretch>
              <a:fillRect/>
            </a:stretch>
          </a:blipFill>
        </p:spPr>
        <p:txBody>
          <a:bodyPr/>
          <a:lstStyle>
            <a:lvl1pPr>
              <a:defRPr sz="1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900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med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dsholder til billede 6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88825" cy="6858000"/>
          </a:xfrm>
          <a:solidFill>
            <a:schemeClr val="bg1">
              <a:lumMod val="85000"/>
            </a:schemeClr>
          </a:solidFill>
        </p:spPr>
        <p:txBody>
          <a:bodyPr lIns="108000" tIns="180000" anchor="t" anchorCtr="0"/>
          <a:lstStyle>
            <a:lvl1pPr marL="0" indent="0" algn="l">
              <a:buFontTx/>
              <a:buNone/>
              <a:defRPr sz="12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her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lyst</a:t>
            </a:r>
            <a:r>
              <a:rPr lang="en-GB" dirty="0" smtClean="0"/>
              <a:t> </a:t>
            </a:r>
            <a:r>
              <a:rPr lang="en-GB" dirty="0" err="1" smtClean="0"/>
              <a:t>billede</a:t>
            </a:r>
            <a:r>
              <a:rPr lang="en-GB" dirty="0" smtClean="0"/>
              <a:t>, via </a:t>
            </a:r>
            <a:r>
              <a:rPr lang="en-GB" dirty="0" err="1" smtClean="0"/>
              <a:t>fanen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, </a:t>
            </a:r>
            <a:r>
              <a:rPr lang="en-GB" dirty="0" err="1" smtClean="0"/>
              <a:t>Billeder</a:t>
            </a:r>
            <a:r>
              <a:rPr lang="en-GB" dirty="0" smtClean="0"/>
              <a:t> </a:t>
            </a:r>
            <a:r>
              <a:rPr lang="en-GB" dirty="0" err="1" smtClean="0"/>
              <a:t>eller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farvet</a:t>
            </a:r>
            <a:r>
              <a:rPr lang="en-GB" dirty="0" smtClean="0"/>
              <a:t> </a:t>
            </a:r>
            <a:r>
              <a:rPr lang="en-GB" dirty="0" err="1" smtClean="0"/>
              <a:t>baggrund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1" name="Pladsholder til tekst 11"/>
          <p:cNvSpPr>
            <a:spLocks noGrp="1"/>
          </p:cNvSpPr>
          <p:nvPr>
            <p:ph type="body" sz="quarter" idx="10"/>
          </p:nvPr>
        </p:nvSpPr>
        <p:spPr>
          <a:xfrm>
            <a:off x="651600" y="2348880"/>
            <a:ext cx="8755200" cy="2096840"/>
          </a:xfrm>
        </p:spPr>
        <p:txBody>
          <a:bodyPr anchor="ctr" anchorCtr="0">
            <a:normAutofit/>
          </a:bodyPr>
          <a:lstStyle>
            <a:lvl1pPr algn="r">
              <a:lnSpc>
                <a:spcPct val="100000"/>
              </a:lnSpc>
              <a:defRPr lang="da-DK" sz="66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8" name="Pladsholder til tekst 2"/>
          <p:cNvSpPr>
            <a:spLocks noGrp="1"/>
          </p:cNvSpPr>
          <p:nvPr>
            <p:ph type="body" sz="quarter" idx="13" hasCustomPrompt="1"/>
          </p:nvPr>
        </p:nvSpPr>
        <p:spPr>
          <a:xfrm>
            <a:off x="9579600" y="5026816"/>
            <a:ext cx="2250000" cy="576000"/>
          </a:xfrm>
        </p:spPr>
        <p:txBody>
          <a:bodyPr/>
          <a:lstStyle>
            <a:lvl1pPr>
              <a:defRPr lang="da-DK" sz="170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Navn</a:t>
            </a:r>
            <a:endParaRPr lang="en-GB" dirty="0" smtClean="0"/>
          </a:p>
        </p:txBody>
      </p:sp>
      <p:sp>
        <p:nvSpPr>
          <p:cNvPr id="4" name="Pladsholder til dato 3" hidden="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55D9104-A813-488C-AB6D-165E15756E0C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24" name="Gruppe 23"/>
          <p:cNvGrpSpPr/>
          <p:nvPr userDrawn="1"/>
        </p:nvGrpSpPr>
        <p:grpSpPr>
          <a:xfrm>
            <a:off x="12197923" y="1941320"/>
            <a:ext cx="2708628" cy="3046988"/>
            <a:chOff x="9150825" y="2171823"/>
            <a:chExt cx="2032000" cy="3046988"/>
          </a:xfrm>
        </p:grpSpPr>
        <p:sp>
          <p:nvSpPr>
            <p:cNvPr id="25" name="TextBox 12"/>
            <p:cNvSpPr txBox="1">
              <a:spLocks noChangeArrowheads="1"/>
            </p:cNvSpPr>
            <p:nvPr/>
          </p:nvSpPr>
          <p:spPr bwMode="auto">
            <a:xfrm>
              <a:off x="9150825" y="2171823"/>
              <a:ext cx="2032000" cy="3046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400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algn="l" defTabSz="914400" rtl="0" eaLnBrk="1" latinLnBrk="0" hangingPunct="1">
                <a:lnSpc>
                  <a:spcPct val="100000"/>
                </a:lnSpc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billede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1.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på billederammen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2.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 det ønskede billede via fanen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Indsæt, Billeder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3. 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Klik </a:t>
              </a:r>
              <a:r>
                <a:rPr 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Beskær</a:t>
              </a: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for at ændre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billedets fokus/størrelse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4. 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Ønsker du at skalere billedet, så hold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SHIFT-</a:t>
              </a:r>
              <a:r>
                <a:rPr lang="da-DK" altLang="da-DK" sz="900" b="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knappen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nede, mens der trækkes i billedets hjørner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Tips</a:t>
              </a:r>
              <a:r>
                <a:rPr lang="da-DK" altLang="da-DK" sz="900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: Hvis du sletter billedet, og sætter et ny ind, kan billedet lægge sig foran tekst og grafikken, hvis dette sker, skal du vælge billedet, højreklik og vælg </a:t>
              </a:r>
              <a:r>
                <a:rPr lang="da-DK" altLang="da-DK" sz="900" b="1" kern="12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Placer bagest</a:t>
              </a:r>
            </a:p>
            <a:p>
              <a:pPr marL="0"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da-DK" altLang="da-DK" sz="900" kern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6" name="Billede 7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9315" y="3028176"/>
              <a:ext cx="373507" cy="32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" name="Gruppe 78"/>
            <p:cNvGrpSpPr>
              <a:grpSpLocks/>
            </p:cNvGrpSpPr>
            <p:nvPr/>
          </p:nvGrpSpPr>
          <p:grpSpPr bwMode="auto">
            <a:xfrm>
              <a:off x="9305577" y="3846855"/>
              <a:ext cx="330145" cy="379412"/>
              <a:chOff x="1018031" y="5509431"/>
              <a:chExt cx="373412" cy="429121"/>
            </a:xfrm>
          </p:grpSpPr>
          <p:pic>
            <p:nvPicPr>
              <p:cNvPr id="28" name="Billede 7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8031" y="5511796"/>
                <a:ext cx="373412" cy="426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5"/>
              <p:cNvSpPr/>
              <p:nvPr/>
            </p:nvSpPr>
            <p:spPr bwMode="auto">
              <a:xfrm>
                <a:off x="1023417" y="5509431"/>
                <a:ext cx="210080" cy="172367"/>
              </a:xfrm>
              <a:prstGeom prst="roundRect">
                <a:avLst/>
              </a:prstGeom>
              <a:noFill/>
              <a:ln w="19050">
                <a:solidFill>
                  <a:srgbClr val="E31E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a-DK" sz="2000" noProof="1"/>
              </a:p>
            </p:txBody>
          </p:sp>
        </p:grpSp>
      </p:grpSp>
      <p:pic>
        <p:nvPicPr>
          <p:cNvPr id="3" name="Billed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000" y="1"/>
            <a:ext cx="1840743" cy="1036149"/>
          </a:xfrm>
          <a:prstGeom prst="rect">
            <a:avLst/>
          </a:prstGeom>
        </p:spPr>
      </p:pic>
      <p:sp>
        <p:nvSpPr>
          <p:cNvPr id="21" name="Pladsholder logo"/>
          <p:cNvSpPr>
            <a:spLocks noGrp="1"/>
          </p:cNvSpPr>
          <p:nvPr>
            <p:ph type="body" sz="quarter" idx="22" hasCustomPrompt="1"/>
          </p:nvPr>
        </p:nvSpPr>
        <p:spPr>
          <a:xfrm>
            <a:off x="655670" y="6378872"/>
            <a:ext cx="223200" cy="201600"/>
          </a:xfrm>
          <a:blipFill>
            <a:blip r:embed="rId5"/>
            <a:stretch>
              <a:fillRect/>
            </a:stretch>
          </a:blipFill>
        </p:spPr>
        <p:txBody>
          <a:bodyPr/>
          <a:lstStyle>
            <a:lvl1pPr>
              <a:defRPr sz="1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035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dsholder til tekst 1"/>
          <p:cNvSpPr>
            <a:spLocks noGrp="1"/>
          </p:cNvSpPr>
          <p:nvPr>
            <p:ph type="body" sz="quarter" idx="10"/>
          </p:nvPr>
        </p:nvSpPr>
        <p:spPr>
          <a:xfrm>
            <a:off x="651600" y="2348880"/>
            <a:ext cx="8755200" cy="2096840"/>
          </a:xfrm>
        </p:spPr>
        <p:txBody>
          <a:bodyPr anchor="ctr" anchorCtr="0">
            <a:normAutofit/>
          </a:bodyPr>
          <a:lstStyle>
            <a:lvl1pPr algn="r">
              <a:lnSpc>
                <a:spcPct val="100000"/>
              </a:lnSpc>
              <a:defRPr lang="da-DK" sz="6600" b="1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8" name="Pladsholder til tekst 2"/>
          <p:cNvSpPr>
            <a:spLocks noGrp="1"/>
          </p:cNvSpPr>
          <p:nvPr>
            <p:ph type="body" sz="quarter" idx="13" hasCustomPrompt="1"/>
          </p:nvPr>
        </p:nvSpPr>
        <p:spPr>
          <a:xfrm>
            <a:off x="9579600" y="5026816"/>
            <a:ext cx="2250000" cy="576000"/>
          </a:xfrm>
        </p:spPr>
        <p:txBody>
          <a:bodyPr/>
          <a:lstStyle>
            <a:lvl1pPr>
              <a:defRPr lang="da-DK" sz="1700" b="0" kern="1200" baseline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Navn</a:t>
            </a:r>
            <a:endParaRPr lang="en-GB" dirty="0" smtClean="0"/>
          </a:p>
        </p:txBody>
      </p:sp>
      <p:sp>
        <p:nvSpPr>
          <p:cNvPr id="2" name="Pladsholder til dato 1" hidden="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1C46658-9B83-4ADD-8156-B5DEBC41504B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515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4" name="Pladsholder til dato 3" hidden="1"/>
          <p:cNvSpPr>
            <a:spLocks noGrp="1"/>
          </p:cNvSpPr>
          <p:nvPr>
            <p:ph type="dt" sz="half" idx="10"/>
          </p:nvPr>
        </p:nvSpPr>
        <p:spPr>
          <a:xfrm>
            <a:off x="13323094" y="6398800"/>
            <a:ext cx="2844059" cy="365125"/>
          </a:xfrm>
          <a:prstGeom prst="rect">
            <a:avLst/>
          </a:prstGeom>
        </p:spPr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‹nr.›</a:t>
            </a:fld>
            <a:endParaRPr lang="en-GB" dirty="0"/>
          </a:p>
        </p:txBody>
      </p:sp>
      <p:grpSp>
        <p:nvGrpSpPr>
          <p:cNvPr id="15" name="Gruppe 14"/>
          <p:cNvGrpSpPr/>
          <p:nvPr userDrawn="1"/>
        </p:nvGrpSpPr>
        <p:grpSpPr>
          <a:xfrm>
            <a:off x="-2405743" y="1204883"/>
            <a:ext cx="2405743" cy="2221782"/>
            <a:chOff x="-2405743" y="1655465"/>
            <a:chExt cx="2405743" cy="2221782"/>
          </a:xfrm>
        </p:grpSpPr>
        <p:pic>
          <p:nvPicPr>
            <p:cNvPr id="16" name="Billede 15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060701" y="3676062"/>
              <a:ext cx="920576" cy="201185"/>
            </a:xfrm>
            <a:prstGeom prst="rect">
              <a:avLst/>
            </a:prstGeom>
          </p:spPr>
        </p:pic>
        <p:sp>
          <p:nvSpPr>
            <p:cNvPr id="17" name="Rectangle 5"/>
            <p:cNvSpPr/>
            <p:nvPr userDrawn="1"/>
          </p:nvSpPr>
          <p:spPr bwMode="auto">
            <a:xfrm>
              <a:off x="-2405743" y="1655465"/>
              <a:ext cx="2405743" cy="1938992"/>
            </a:xfrm>
            <a:prstGeom prst="rect">
              <a:avLst/>
            </a:prstGeom>
          </p:spPr>
          <p:txBody>
            <a:bodyPr wrap="square" lIns="0" tIns="0" rIns="144000" bIns="0">
              <a:spAutoFit/>
            </a:bodyPr>
            <a:lstStyle/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Tekst-typografier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TAB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for at gå frem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tekst-niveauer</a:t>
              </a: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1 = Tekst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2 = Punkt-liste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3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4-9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 at gå tilbage i tekst-niveauer,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SHIFT + TAB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b="1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Alternativt kan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Forøg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og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Formindsk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listeniveau bruges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uppe 17"/>
          <p:cNvGrpSpPr/>
          <p:nvPr userDrawn="1"/>
        </p:nvGrpSpPr>
        <p:grpSpPr>
          <a:xfrm>
            <a:off x="-2476901" y="3682285"/>
            <a:ext cx="2476901" cy="3200761"/>
            <a:chOff x="-2476901" y="3682285"/>
            <a:chExt cx="2476901" cy="3200761"/>
          </a:xfrm>
        </p:grpSpPr>
        <p:sp>
          <p:nvSpPr>
            <p:cNvPr id="21" name="Text Box 48"/>
            <p:cNvSpPr txBox="1">
              <a:spLocks noChangeArrowheads="1"/>
            </p:cNvSpPr>
            <p:nvPr userDrawn="1"/>
          </p:nvSpPr>
          <p:spPr bwMode="auto">
            <a:xfrm>
              <a:off x="-2476901" y="3682285"/>
              <a:ext cx="2476901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b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Aft>
                  <a:spcPts val="60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 at indsætte Sidehoved og sidefod</a:t>
              </a:r>
            </a:p>
            <a:p>
              <a:pPr algn="r" eaLnBrk="1" hangingPunct="1">
                <a:spcAft>
                  <a:spcPts val="240"/>
                </a:spcAft>
                <a:defRPr/>
              </a:pPr>
              <a:r>
                <a:rPr lang="da-DK" alt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 </a:t>
              </a:r>
              <a:r>
                <a:rPr lang="da-DK" altLang="da-DK" sz="900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Vælg </a:t>
              </a:r>
              <a:r>
                <a:rPr lang="da-DK" alt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Indsæt</a:t>
              </a:r>
              <a:r>
                <a:rPr lang="da-DK" altLang="da-DK" sz="900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 topmenuen </a:t>
              </a:r>
            </a:p>
            <a:p>
              <a:pPr algn="r" eaLnBrk="1" hangingPunct="1">
                <a:spcAft>
                  <a:spcPts val="240"/>
                </a:spcAft>
                <a:defRPr/>
              </a:pPr>
              <a:r>
                <a:rPr lang="da-DK" alt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 </a:t>
              </a:r>
              <a:r>
                <a:rPr lang="da-DK" altLang="da-DK" sz="900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Vælg </a:t>
              </a:r>
              <a:r>
                <a:rPr lang="da-DK" alt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Sidehoved og Sidefod</a:t>
              </a:r>
            </a:p>
            <a:p>
              <a:pPr algn="r" eaLnBrk="1" hangingPunct="1">
                <a:spcAft>
                  <a:spcPts val="24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Sæt hak i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Slidenummer</a:t>
              </a:r>
            </a:p>
            <a:p>
              <a:pPr algn="r" eaLnBrk="1" hangingPunct="1">
                <a:spcAft>
                  <a:spcPts val="24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Indsæt ønsket indhold i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Sidefod</a:t>
              </a:r>
            </a:p>
            <a:p>
              <a:pPr algn="r" eaLnBrk="1" hangingPunct="1">
                <a:spcAft>
                  <a:spcPts val="24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5.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Vælg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Anvend på alle</a:t>
              </a:r>
            </a:p>
            <a:p>
              <a:pPr algn="r" eaLnBrk="1" hangingPunct="1">
                <a:spcAft>
                  <a:spcPts val="240"/>
                </a:spcAft>
                <a:defRPr/>
              </a:pPr>
              <a:endParaRPr lang="da-DK" sz="900" b="1" noProof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 eaLnBrk="1" hangingPunct="1">
                <a:spcAft>
                  <a:spcPts val="24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Tips: </a:t>
              </a:r>
              <a:r>
                <a:rPr lang="da-DK" sz="900" b="0" noProof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Gør det som det sidste før du gemmer filen, så det slår igennem på alle sider </a:t>
              </a:r>
            </a:p>
          </p:txBody>
        </p:sp>
        <p:grpSp>
          <p:nvGrpSpPr>
            <p:cNvPr id="22" name="Gruppe 21"/>
            <p:cNvGrpSpPr/>
            <p:nvPr userDrawn="1"/>
          </p:nvGrpSpPr>
          <p:grpSpPr>
            <a:xfrm>
              <a:off x="-2461135" y="5229519"/>
              <a:ext cx="2312988" cy="1653527"/>
              <a:chOff x="-2461135" y="5229519"/>
              <a:chExt cx="2312988" cy="1653527"/>
            </a:xfrm>
          </p:grpSpPr>
          <p:pic>
            <p:nvPicPr>
              <p:cNvPr id="23" name="Billede 22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-2461135" y="5229519"/>
                <a:ext cx="2312988" cy="1653527"/>
              </a:xfrm>
              <a:prstGeom prst="rect">
                <a:avLst/>
              </a:prstGeom>
            </p:spPr>
          </p:pic>
          <p:sp>
            <p:nvSpPr>
              <p:cNvPr id="24" name="Rektangel 23"/>
              <p:cNvSpPr/>
              <p:nvPr userDrawn="1"/>
            </p:nvSpPr>
            <p:spPr>
              <a:xfrm>
                <a:off x="-2340768" y="6165304"/>
                <a:ext cx="1656184" cy="288032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algn="ctr"/>
                <a:endParaRPr lang="en-GB" dirty="0" err="1" smtClean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3299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to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dsholder til tekst 2"/>
          <p:cNvSpPr>
            <a:spLocks noGrp="1"/>
          </p:cNvSpPr>
          <p:nvPr>
            <p:ph type="body" sz="quarter" idx="13"/>
          </p:nvPr>
        </p:nvSpPr>
        <p:spPr>
          <a:xfrm>
            <a:off x="651517" y="1196754"/>
            <a:ext cx="10886431" cy="4886325"/>
          </a:xfrm>
        </p:spPr>
        <p:txBody>
          <a:bodyPr numCol="2" spcCol="18000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4" name="Pladsholder til dato 3" hidden="1"/>
          <p:cNvSpPr>
            <a:spLocks noGrp="1"/>
          </p:cNvSpPr>
          <p:nvPr>
            <p:ph type="dt" sz="half" idx="10"/>
          </p:nvPr>
        </p:nvSpPr>
        <p:spPr>
          <a:xfrm>
            <a:off x="13323094" y="6398800"/>
            <a:ext cx="2844059" cy="365125"/>
          </a:xfrm>
          <a:prstGeom prst="rect">
            <a:avLst/>
          </a:prstGeom>
        </p:spPr>
        <p:txBody>
          <a:bodyPr/>
          <a:lstStyle/>
          <a:p>
            <a:fld id="{C7F3E5CC-25BE-4625-BF55-B9ADDD77864D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‹nr.›</a:t>
            </a:fld>
            <a:endParaRPr lang="en-GB" dirty="0"/>
          </a:p>
        </p:txBody>
      </p:sp>
      <p:grpSp>
        <p:nvGrpSpPr>
          <p:cNvPr id="12" name="Gruppe 11"/>
          <p:cNvGrpSpPr/>
          <p:nvPr userDrawn="1"/>
        </p:nvGrpSpPr>
        <p:grpSpPr>
          <a:xfrm>
            <a:off x="-2405743" y="1204883"/>
            <a:ext cx="2405743" cy="2221782"/>
            <a:chOff x="-2405743" y="1655465"/>
            <a:chExt cx="2405743" cy="2221782"/>
          </a:xfrm>
        </p:grpSpPr>
        <p:pic>
          <p:nvPicPr>
            <p:cNvPr id="13" name="Billede 1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060701" y="3676062"/>
              <a:ext cx="920576" cy="201185"/>
            </a:xfrm>
            <a:prstGeom prst="rect">
              <a:avLst/>
            </a:prstGeom>
          </p:spPr>
        </p:pic>
        <p:sp>
          <p:nvSpPr>
            <p:cNvPr id="17" name="Rectangle 5"/>
            <p:cNvSpPr/>
            <p:nvPr userDrawn="1"/>
          </p:nvSpPr>
          <p:spPr bwMode="auto">
            <a:xfrm>
              <a:off x="-2405743" y="1655465"/>
              <a:ext cx="2405743" cy="1938992"/>
            </a:xfrm>
            <a:prstGeom prst="rect">
              <a:avLst/>
            </a:prstGeom>
          </p:spPr>
          <p:txBody>
            <a:bodyPr wrap="square" lIns="0" tIns="0" rIns="144000" bIns="0">
              <a:spAutoFit/>
            </a:bodyPr>
            <a:lstStyle/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Tekst-typografier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TAB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for at gå frem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tekst-niveauer</a:t>
              </a: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1 = Tekst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2 = Punkt-liste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3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4-9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 at gå tilbage i tekst-niveauer,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SHIFT + TAB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b="1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Alternativt kan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Forøg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og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Formindsk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listeniveau bruges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603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14" name="Pladsholder til indhold 2"/>
          <p:cNvSpPr>
            <a:spLocks noGrp="1"/>
          </p:cNvSpPr>
          <p:nvPr>
            <p:ph sz="quarter" idx="13"/>
          </p:nvPr>
        </p:nvSpPr>
        <p:spPr>
          <a:xfrm>
            <a:off x="651517" y="1196424"/>
            <a:ext cx="5346521" cy="4886325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16" name="Pladsholder til indhold 3"/>
          <p:cNvSpPr>
            <a:spLocks noGrp="1"/>
          </p:cNvSpPr>
          <p:nvPr>
            <p:ph sz="quarter" idx="14"/>
          </p:nvPr>
        </p:nvSpPr>
        <p:spPr>
          <a:xfrm>
            <a:off x="6190398" y="1196424"/>
            <a:ext cx="5347551" cy="4886325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 dirty="0"/>
          </a:p>
        </p:txBody>
      </p:sp>
      <p:sp>
        <p:nvSpPr>
          <p:cNvPr id="5" name="Pladsholder til dato 4" hidden="1"/>
          <p:cNvSpPr>
            <a:spLocks noGrp="1"/>
          </p:cNvSpPr>
          <p:nvPr>
            <p:ph type="dt" sz="half" idx="10"/>
          </p:nvPr>
        </p:nvSpPr>
        <p:spPr>
          <a:xfrm>
            <a:off x="13323094" y="6398800"/>
            <a:ext cx="2844059" cy="365125"/>
          </a:xfrm>
          <a:prstGeom prst="rect">
            <a:avLst/>
          </a:prstGeom>
        </p:spPr>
        <p:txBody>
          <a:bodyPr/>
          <a:lstStyle/>
          <a:p>
            <a:fld id="{AF3FE01B-9733-4CF2-8D5B-52880669B497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‹nr.›</a:t>
            </a:fld>
            <a:endParaRPr lang="en-GB" dirty="0"/>
          </a:p>
        </p:txBody>
      </p:sp>
      <p:grpSp>
        <p:nvGrpSpPr>
          <p:cNvPr id="11" name="Gruppe 10"/>
          <p:cNvGrpSpPr/>
          <p:nvPr userDrawn="1"/>
        </p:nvGrpSpPr>
        <p:grpSpPr>
          <a:xfrm>
            <a:off x="-2405743" y="1204883"/>
            <a:ext cx="2405743" cy="2221782"/>
            <a:chOff x="-2405743" y="1655465"/>
            <a:chExt cx="2405743" cy="2221782"/>
          </a:xfrm>
        </p:grpSpPr>
        <p:pic>
          <p:nvPicPr>
            <p:cNvPr id="12" name="Billede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060701" y="3676062"/>
              <a:ext cx="920576" cy="201185"/>
            </a:xfrm>
            <a:prstGeom prst="rect">
              <a:avLst/>
            </a:prstGeom>
          </p:spPr>
        </p:pic>
        <p:sp>
          <p:nvSpPr>
            <p:cNvPr id="13" name="Rectangle 5"/>
            <p:cNvSpPr/>
            <p:nvPr userDrawn="1"/>
          </p:nvSpPr>
          <p:spPr bwMode="auto">
            <a:xfrm>
              <a:off x="-2405743" y="1655465"/>
              <a:ext cx="2405743" cy="1938992"/>
            </a:xfrm>
            <a:prstGeom prst="rect">
              <a:avLst/>
            </a:prstGeom>
          </p:spPr>
          <p:txBody>
            <a:bodyPr wrap="square" lIns="0" tIns="0" rIns="144000" bIns="0">
              <a:spAutoFit/>
            </a:bodyPr>
            <a:lstStyle/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Tekst-typografier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TAB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for at gå frem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 tekst-niveauer</a:t>
              </a: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1 = Tekst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2 = Punkt-liste 20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3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Niveau 4-9 = Punkt-liste 18 pkt.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 at gå tilbage i tekst-niveauer,</a:t>
              </a:r>
              <a:r>
                <a:rPr lang="da-DK" sz="900" baseline="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brug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SHIFT + TAB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endParaRPr lang="da-DK" sz="900" b="1" noProof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Alternativt kan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Forøg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og </a:t>
              </a:r>
              <a:r>
                <a:rPr lang="da-DK" sz="900" b="1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Formindsk</a:t>
              </a: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da-DK" sz="900" noProof="1" smtClean="0">
                  <a:solidFill>
                    <a:schemeClr val="bg1">
                      <a:lumMod val="50000"/>
                    </a:schemeClr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listeniveau bruges</a:t>
              </a:r>
              <a:endParaRPr lang="da-DK" sz="900" noProof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8065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651517" y="311972"/>
            <a:ext cx="10886431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651516" y="1196753"/>
            <a:ext cx="10886433" cy="4885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</a:p>
          <a:p>
            <a:pPr lvl="5"/>
            <a:r>
              <a:rPr lang="da-DK" dirty="0" smtClean="0"/>
              <a:t>Sjette niveau</a:t>
            </a:r>
          </a:p>
          <a:p>
            <a:pPr lvl="6"/>
            <a:r>
              <a:rPr lang="da-DK" dirty="0" smtClean="0"/>
              <a:t>Syvende niveau</a:t>
            </a:r>
          </a:p>
          <a:p>
            <a:pPr lvl="7"/>
            <a:r>
              <a:rPr lang="da-DK" dirty="0" smtClean="0"/>
              <a:t>Ottende niveau</a:t>
            </a:r>
          </a:p>
          <a:p>
            <a:pPr lvl="8"/>
            <a:r>
              <a:rPr lang="da-DK" dirty="0" smtClean="0"/>
              <a:t>Niende niveau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1148399" y="6398800"/>
            <a:ext cx="5652000" cy="20146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>
                <a:solidFill>
                  <a:srgbClr val="003127"/>
                </a:solidFill>
              </a:defRPr>
            </a:lvl1pPr>
          </a:lstStyle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17200" y="6398800"/>
            <a:ext cx="298800" cy="20146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rgbClr val="003127"/>
                </a:solidFill>
              </a:defRPr>
            </a:lvl1pPr>
          </a:lstStyle>
          <a:p>
            <a:fld id="{667EC89C-17A0-4E64-A6D2-B825673CEEDF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2" name="Pladsholder til dato 11" hidden="1"/>
          <p:cNvSpPr>
            <a:spLocks noGrp="1"/>
          </p:cNvSpPr>
          <p:nvPr>
            <p:ph type="dt" sz="half" idx="2"/>
          </p:nvPr>
        </p:nvSpPr>
        <p:spPr>
          <a:xfrm>
            <a:off x="8398068" y="7600380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a-DK" sz="8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159917E-0714-4975-A96D-EFCF5E1634A5}" type="datetime4">
              <a:rPr lang="en-GB" smtClean="0"/>
              <a:t>28 September 2016</a:t>
            </a:fld>
            <a:endParaRPr lang="da-DK" dirty="0"/>
          </a:p>
        </p:txBody>
      </p:sp>
      <p:pic>
        <p:nvPicPr>
          <p:cNvPr id="13" name="Billede logo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38" y="6380524"/>
            <a:ext cx="224790" cy="19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0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9" r:id="rId3"/>
    <p:sldLayoutId id="2147483660" r:id="rId4"/>
    <p:sldLayoutId id="2147483661" r:id="rId5"/>
    <p:sldLayoutId id="2147483662" r:id="rId6"/>
    <p:sldLayoutId id="2147483650" r:id="rId7"/>
    <p:sldLayoutId id="2147483673" r:id="rId8"/>
    <p:sldLayoutId id="214748365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54" r:id="rId20"/>
    <p:sldLayoutId id="2147483655" r:id="rId21"/>
    <p:sldLayoutId id="2147483701" r:id="rId2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300" b="1" kern="1200">
          <a:solidFill>
            <a:srgbClr val="003127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1000"/>
        </a:lnSpc>
        <a:spcBef>
          <a:spcPts val="0"/>
        </a:spcBef>
        <a:buFont typeface="Arial" panose="020B0604020202020204" pitchFamily="34" charset="0"/>
        <a:buChar char="​"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216000" indent="-216000" algn="l" defTabSz="914400" rtl="0" eaLnBrk="1" latinLnBrk="0" hangingPunct="1">
        <a:lnSpc>
          <a:spcPct val="91000"/>
        </a:lnSpc>
        <a:spcBef>
          <a:spcPts val="0"/>
        </a:spcBef>
        <a:buFont typeface="Arial" panose="020B0604020202020204" pitchFamily="34" charset="0"/>
        <a:buChar char="•"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432000" indent="-216000" algn="l" defTabSz="914400" rtl="0" eaLnBrk="1" latinLnBrk="0" hangingPunct="1">
        <a:lnSpc>
          <a:spcPct val="92000"/>
        </a:lnSpc>
        <a:spcBef>
          <a:spcPts val="0"/>
        </a:spcBef>
        <a:buFont typeface="Arial" panose="020B0604020202020204" pitchFamily="34" charset="0"/>
        <a:buChar char="-"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3pPr>
      <a:lvl4pPr marL="648000" indent="-216000" algn="l" defTabSz="914400" rtl="0" eaLnBrk="1" latinLnBrk="0" hangingPunct="1">
        <a:lnSpc>
          <a:spcPct val="92000"/>
        </a:lnSpc>
        <a:spcBef>
          <a:spcPts val="0"/>
        </a:spcBef>
        <a:buFont typeface="Arial" panose="020B0604020202020204" pitchFamily="34" charset="0"/>
        <a:buChar char="•"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864000" indent="-216000" algn="l" defTabSz="914400" rtl="0" eaLnBrk="1" latinLnBrk="0" hangingPunct="1">
        <a:lnSpc>
          <a:spcPct val="92000"/>
        </a:lnSpc>
        <a:spcBef>
          <a:spcPts val="0"/>
        </a:spcBef>
        <a:buFont typeface="Arial" panose="020B0604020202020204" pitchFamily="34" charset="0"/>
        <a:buChar char="-"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864000" indent="-216000" algn="l" defTabSz="914400" rtl="0" eaLnBrk="1" latinLnBrk="0" hangingPunct="1">
        <a:lnSpc>
          <a:spcPct val="92000"/>
        </a:lnSpc>
        <a:spcBef>
          <a:spcPts val="0"/>
        </a:spcBef>
        <a:buFont typeface="Arial" panose="020B0604020202020204" pitchFamily="34" charset="0"/>
        <a:buChar char="•"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864000" indent="-216000" algn="l" defTabSz="914400" rtl="0" eaLnBrk="1" latinLnBrk="0" hangingPunct="1">
        <a:lnSpc>
          <a:spcPct val="92000"/>
        </a:lnSpc>
        <a:spcBef>
          <a:spcPts val="0"/>
        </a:spcBef>
        <a:buFont typeface="Arial" panose="020B0604020202020204" pitchFamily="34" charset="0"/>
        <a:buChar char="•"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7pPr>
      <a:lvl8pPr marL="864000" indent="-216000" algn="l" defTabSz="914400" rtl="0" eaLnBrk="1" latinLnBrk="0" hangingPunct="1">
        <a:lnSpc>
          <a:spcPct val="92000"/>
        </a:lnSpc>
        <a:spcBef>
          <a:spcPts val="0"/>
        </a:spcBef>
        <a:buFont typeface="Arial" panose="020B0604020202020204" pitchFamily="34" charset="0"/>
        <a:buChar char="•"/>
        <a:defRPr sz="1800" b="1" kern="1200" baseline="0">
          <a:solidFill>
            <a:schemeClr val="accent1"/>
          </a:solidFill>
          <a:latin typeface="+mn-lt"/>
          <a:ea typeface="+mn-ea"/>
          <a:cs typeface="+mn-cs"/>
        </a:defRPr>
      </a:lvl8pPr>
      <a:lvl9pPr marL="864000" indent="-216000" algn="l" defTabSz="914400" rtl="0" eaLnBrk="1" latinLnBrk="0" hangingPunct="1">
        <a:lnSpc>
          <a:spcPct val="92000"/>
        </a:lnSpc>
        <a:spcBef>
          <a:spcPts val="0"/>
        </a:spcBef>
        <a:buFont typeface="Arial" panose="020B0604020202020204" pitchFamily="34" charset="0"/>
        <a:buChar char="•"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753" userDrawn="1">
          <p15:clr>
            <a:srgbClr val="F26B43"/>
          </p15:clr>
        </p15:guide>
        <p15:guide id="4" orient="horz" pos="3831" userDrawn="1">
          <p15:clr>
            <a:srgbClr val="F26B43"/>
          </p15:clr>
        </p15:guide>
        <p15:guide id="5" orient="horz" pos="195" userDrawn="1">
          <p15:clr>
            <a:srgbClr val="F26B43"/>
          </p15:clr>
        </p15:guide>
        <p15:guide id="6" orient="horz" pos="491" userDrawn="1">
          <p15:clr>
            <a:srgbClr val="F26B43"/>
          </p15:clr>
        </p15:guide>
        <p15:guide id="7" pos="409" userDrawn="1">
          <p15:clr>
            <a:srgbClr val="F26B43"/>
          </p15:clr>
        </p15:guide>
        <p15:guide id="8" pos="72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krihan@naturerhverv.dk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dsholder til tekst 16"/>
          <p:cNvSpPr>
            <a:spLocks noGrp="1"/>
          </p:cNvSpPr>
          <p:nvPr>
            <p:ph type="body" sz="quarter" idx="10"/>
          </p:nvPr>
        </p:nvSpPr>
        <p:spPr>
          <a:xfrm>
            <a:off x="651600" y="2348880"/>
            <a:ext cx="8755180" cy="209684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The use of Simplified Cost Options in Denmark</a:t>
            </a:r>
            <a:endParaRPr lang="en-GB" dirty="0"/>
          </a:p>
        </p:txBody>
      </p:sp>
      <p:sp>
        <p:nvSpPr>
          <p:cNvPr id="18" name="Pladsholder til tekst 1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Firenze</a:t>
            </a:r>
            <a:endParaRPr lang="en-GB" dirty="0"/>
          </a:p>
        </p:txBody>
      </p:sp>
      <p:sp>
        <p:nvSpPr>
          <p:cNvPr id="19" name="Pladsholder til tekst 1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Kristian Handberg 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dirty="0"/>
              <a:t>29</a:t>
            </a:r>
            <a:r>
              <a:rPr lang="en-GB" baseline="30000" dirty="0"/>
              <a:t>th</a:t>
            </a:r>
            <a:r>
              <a:rPr lang="en-GB" dirty="0"/>
              <a:t> of September 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/ The Danish AgriFish Agency / </a:t>
            </a:r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præsentation</a:t>
            </a:r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663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1.4 </a:t>
            </a:r>
            <a:r>
              <a:rPr lang="da-DK" dirty="0" err="1" smtClean="0"/>
              <a:t>Generic</a:t>
            </a:r>
            <a:r>
              <a:rPr lang="da-DK" dirty="0" smtClean="0"/>
              <a:t> proces for </a:t>
            </a:r>
            <a:r>
              <a:rPr lang="da-DK" dirty="0" err="1" smtClean="0"/>
              <a:t>establising</a:t>
            </a:r>
            <a:r>
              <a:rPr lang="da-DK" dirty="0" smtClean="0"/>
              <a:t> </a:t>
            </a:r>
            <a:r>
              <a:rPr lang="da-DK" dirty="0" err="1" smtClean="0"/>
              <a:t>SCOs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</a:t>
            </a:r>
            <a:r>
              <a:rPr lang="en-US" dirty="0" err="1" smtClean="0"/>
              <a:t>AgriFish</a:t>
            </a:r>
            <a:r>
              <a:rPr lang="en-US" dirty="0" smtClean="0"/>
              <a:t> Agency 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Rounded Rectangle 2"/>
          <p:cNvSpPr/>
          <p:nvPr/>
        </p:nvSpPr>
        <p:spPr>
          <a:xfrm>
            <a:off x="2523640" y="2049814"/>
            <a:ext cx="1956964" cy="96393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1496" tIns="31496" rIns="31496" bIns="31496" rtlCol="0" anchor="ctr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Costs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5"/>
          <p:cNvSpPr/>
          <p:nvPr/>
        </p:nvSpPr>
        <p:spPr>
          <a:xfrm>
            <a:off x="2501680" y="3694012"/>
            <a:ext cx="1956964" cy="96393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1496" tIns="31496" rIns="31496" bIns="31496" rtlCol="0" anchor="ctr" anchorCtr="0"/>
          <a:lstStyle/>
          <a:p>
            <a:pPr algn="ctr"/>
            <a:r>
              <a:rPr lang="da-DK" sz="1400" dirty="0">
                <a:solidFill>
                  <a:schemeClr val="tx1"/>
                </a:solidFill>
              </a:rPr>
              <a:t> </a:t>
            </a:r>
            <a:r>
              <a:rPr lang="da-DK" sz="1400" dirty="0" err="1">
                <a:solidFill>
                  <a:schemeClr val="tx1"/>
                </a:solidFill>
              </a:rPr>
              <a:t>Establishing</a:t>
            </a:r>
            <a:r>
              <a:rPr lang="da-DK" sz="1400" dirty="0">
                <a:solidFill>
                  <a:schemeClr val="tx1"/>
                </a:solidFill>
              </a:rPr>
              <a:t> the SCO’s</a:t>
            </a:r>
          </a:p>
        </p:txBody>
      </p:sp>
      <p:sp>
        <p:nvSpPr>
          <p:cNvPr id="9" name="Rounded Rectangle 6"/>
          <p:cNvSpPr/>
          <p:nvPr/>
        </p:nvSpPr>
        <p:spPr>
          <a:xfrm>
            <a:off x="7400615" y="2038336"/>
            <a:ext cx="1956964" cy="96393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1496" tIns="31496" rIns="31496" bIns="31496" rtlCol="0" anchor="ctr" anchorCtr="0"/>
          <a:lstStyle/>
          <a:p>
            <a:pPr algn="ctr"/>
            <a:r>
              <a:rPr lang="da-DK" sz="1400" dirty="0" err="1">
                <a:solidFill>
                  <a:schemeClr val="tx1"/>
                </a:solidFill>
              </a:rPr>
              <a:t>Dataanalysis</a:t>
            </a:r>
            <a:endParaRPr lang="da-DK" sz="1100" dirty="0">
              <a:solidFill>
                <a:schemeClr val="tx1"/>
              </a:solidFill>
            </a:endParaRPr>
          </a:p>
        </p:txBody>
      </p:sp>
      <p:sp>
        <p:nvSpPr>
          <p:cNvPr id="10" name="Rounded Rectangle 7"/>
          <p:cNvSpPr/>
          <p:nvPr/>
        </p:nvSpPr>
        <p:spPr>
          <a:xfrm>
            <a:off x="4951133" y="2038337"/>
            <a:ext cx="1956964" cy="96393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1496" tIns="31496" rIns="31496" bIns="31496" rtlCol="0" anchor="ctr" anchorCtr="0"/>
          <a:lstStyle/>
          <a:p>
            <a:pPr algn="ctr"/>
            <a:r>
              <a:rPr lang="da-DK" sz="1400" dirty="0" err="1">
                <a:solidFill>
                  <a:schemeClr val="tx1"/>
                </a:solidFill>
              </a:rPr>
              <a:t>Datacollection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11" name="Ellipse 20"/>
          <p:cNvSpPr/>
          <p:nvPr/>
        </p:nvSpPr>
        <p:spPr bwMode="gray">
          <a:xfrm>
            <a:off x="2355305" y="1840543"/>
            <a:ext cx="374203" cy="39559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21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2" name="Ellipse 40"/>
          <p:cNvSpPr/>
          <p:nvPr/>
        </p:nvSpPr>
        <p:spPr bwMode="gray">
          <a:xfrm>
            <a:off x="4764033" y="1852021"/>
            <a:ext cx="374203" cy="39559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21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3" name="Ellipse 48"/>
          <p:cNvSpPr/>
          <p:nvPr/>
        </p:nvSpPr>
        <p:spPr bwMode="gray">
          <a:xfrm>
            <a:off x="7235078" y="1852020"/>
            <a:ext cx="374203" cy="39559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21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" name="Ellipse 69"/>
          <p:cNvSpPr/>
          <p:nvPr/>
        </p:nvSpPr>
        <p:spPr bwMode="gray">
          <a:xfrm>
            <a:off x="2314579" y="3507697"/>
            <a:ext cx="374203" cy="39559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21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Rounded Rectangle 29"/>
          <p:cNvSpPr/>
          <p:nvPr/>
        </p:nvSpPr>
        <p:spPr>
          <a:xfrm>
            <a:off x="4951133" y="5150845"/>
            <a:ext cx="1956964" cy="96393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1496" tIns="31496" rIns="31496" bIns="31496" rtlCol="0" anchor="ctr" anchorCtr="0"/>
          <a:lstStyle/>
          <a:p>
            <a:pPr algn="ctr"/>
            <a:r>
              <a:rPr lang="da-DK" sz="1400" dirty="0" err="1">
                <a:solidFill>
                  <a:schemeClr val="tx1"/>
                </a:solidFill>
              </a:rPr>
              <a:t>Verification</a:t>
            </a:r>
            <a:r>
              <a:rPr lang="da-DK" sz="1400" dirty="0">
                <a:solidFill>
                  <a:schemeClr val="tx1"/>
                </a:solidFill>
              </a:rPr>
              <a:t> of SCO’s</a:t>
            </a:r>
          </a:p>
        </p:txBody>
      </p:sp>
      <p:sp>
        <p:nvSpPr>
          <p:cNvPr id="16" name="Rounded Rectangle 31"/>
          <p:cNvSpPr/>
          <p:nvPr/>
        </p:nvSpPr>
        <p:spPr>
          <a:xfrm>
            <a:off x="7422178" y="3694013"/>
            <a:ext cx="1956964" cy="96393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1496" tIns="31496" rIns="31496" bIns="31496" rtlCol="0" anchor="ctr" anchorCtr="0"/>
          <a:lstStyle/>
          <a:p>
            <a:pPr algn="ctr"/>
            <a:r>
              <a:rPr lang="da-DK" sz="1400" dirty="0">
                <a:solidFill>
                  <a:schemeClr val="tx1"/>
                </a:solidFill>
              </a:rPr>
              <a:t>Final </a:t>
            </a:r>
            <a:r>
              <a:rPr lang="da-DK" sz="1400" dirty="0" err="1">
                <a:solidFill>
                  <a:schemeClr val="tx1"/>
                </a:solidFill>
              </a:rPr>
              <a:t>documentation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17" name="Ellipse 69"/>
          <p:cNvSpPr/>
          <p:nvPr/>
        </p:nvSpPr>
        <p:spPr bwMode="gray">
          <a:xfrm>
            <a:off x="7235078" y="3507697"/>
            <a:ext cx="374203" cy="39559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2100" b="1" dirty="0">
                <a:solidFill>
                  <a:schemeClr val="bg1"/>
                </a:solidFill>
              </a:rPr>
              <a:t>5</a:t>
            </a:r>
          </a:p>
        </p:txBody>
      </p:sp>
      <p:cxnSp>
        <p:nvCxnSpPr>
          <p:cNvPr id="18" name="Elbow Connector 38"/>
          <p:cNvCxnSpPr>
            <a:stCxn id="9" idx="2"/>
            <a:endCxn id="8" idx="1"/>
          </p:cNvCxnSpPr>
          <p:nvPr/>
        </p:nvCxnSpPr>
        <p:spPr>
          <a:xfrm rot="5400000">
            <a:off x="4853535" y="650419"/>
            <a:ext cx="1173708" cy="5877417"/>
          </a:xfrm>
          <a:prstGeom prst="bentConnector4">
            <a:avLst>
              <a:gd name="adj1" fmla="val 29468"/>
              <a:gd name="adj2" fmla="val 103889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55"/>
          <p:cNvCxnSpPr>
            <a:stCxn id="10" idx="3"/>
            <a:endCxn id="9" idx="1"/>
          </p:cNvCxnSpPr>
          <p:nvPr/>
        </p:nvCxnSpPr>
        <p:spPr>
          <a:xfrm flipV="1">
            <a:off x="6908097" y="2520305"/>
            <a:ext cx="492518" cy="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57"/>
          <p:cNvCxnSpPr>
            <a:stCxn id="15" idx="3"/>
            <a:endCxn id="16" idx="2"/>
          </p:cNvCxnSpPr>
          <p:nvPr/>
        </p:nvCxnSpPr>
        <p:spPr>
          <a:xfrm flipV="1">
            <a:off x="6908098" y="4657949"/>
            <a:ext cx="1492563" cy="974864"/>
          </a:xfrm>
          <a:prstGeom prst="bentConnector2">
            <a:avLst/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Elbow Connector 90"/>
          <p:cNvCxnSpPr>
            <a:stCxn id="8" idx="3"/>
            <a:endCxn id="16" idx="1"/>
          </p:cNvCxnSpPr>
          <p:nvPr/>
        </p:nvCxnSpPr>
        <p:spPr>
          <a:xfrm>
            <a:off x="4458644" y="4175981"/>
            <a:ext cx="2963534" cy="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95"/>
          <p:cNvCxnSpPr>
            <a:stCxn id="8" idx="2"/>
            <a:endCxn id="15" idx="1"/>
          </p:cNvCxnSpPr>
          <p:nvPr/>
        </p:nvCxnSpPr>
        <p:spPr>
          <a:xfrm rot="16200000" flipH="1">
            <a:off x="3728216" y="4409895"/>
            <a:ext cx="974865" cy="1470971"/>
          </a:xfrm>
          <a:prstGeom prst="bentConnector2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113"/>
          <p:cNvSpPr/>
          <p:nvPr/>
        </p:nvSpPr>
        <p:spPr>
          <a:xfrm>
            <a:off x="2080541" y="4831952"/>
            <a:ext cx="280689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/>
            <a:r>
              <a:rPr lang="da-DK" sz="1200" dirty="0"/>
              <a:t>If the SCO’s is not </a:t>
            </a:r>
            <a:r>
              <a:rPr lang="da-DK" sz="1200" dirty="0" err="1"/>
              <a:t>verified</a:t>
            </a:r>
            <a:r>
              <a:rPr lang="da-DK" sz="1200" dirty="0"/>
              <a:t> of an independent </a:t>
            </a:r>
            <a:r>
              <a:rPr lang="da-DK" sz="1200" dirty="0" err="1"/>
              <a:t>functional</a:t>
            </a:r>
            <a:r>
              <a:rPr lang="da-DK" sz="1200" dirty="0"/>
              <a:t> organ</a:t>
            </a:r>
          </a:p>
        </p:txBody>
      </p:sp>
      <p:cxnSp>
        <p:nvCxnSpPr>
          <p:cNvPr id="24" name="Elbow Connector 33"/>
          <p:cNvCxnSpPr>
            <a:endCxn id="7" idx="0"/>
          </p:cNvCxnSpPr>
          <p:nvPr/>
        </p:nvCxnSpPr>
        <p:spPr>
          <a:xfrm rot="10800000" flipV="1">
            <a:off x="3502124" y="1556974"/>
            <a:ext cx="4871547" cy="492840"/>
          </a:xfrm>
          <a:prstGeom prst="bentConnector2">
            <a:avLst/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46"/>
          <p:cNvCxnSpPr>
            <a:stCxn id="9" idx="0"/>
          </p:cNvCxnSpPr>
          <p:nvPr/>
        </p:nvCxnSpPr>
        <p:spPr>
          <a:xfrm rot="16200000" flipV="1">
            <a:off x="8129962" y="1789201"/>
            <a:ext cx="492845" cy="5427"/>
          </a:xfrm>
          <a:prstGeom prst="bentConnector3">
            <a:avLst>
              <a:gd name="adj1" fmla="val 50000"/>
            </a:avLst>
          </a:prstGeom>
          <a:ln w="12700"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56"/>
          <p:cNvSpPr/>
          <p:nvPr/>
        </p:nvSpPr>
        <p:spPr>
          <a:xfrm>
            <a:off x="5147136" y="1434990"/>
            <a:ext cx="1530311" cy="184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/>
            <a:r>
              <a:rPr lang="da-DK" sz="1200" dirty="0" err="1"/>
              <a:t>Repeated</a:t>
            </a:r>
            <a:r>
              <a:rPr lang="da-DK" sz="1200" dirty="0"/>
              <a:t> proces</a:t>
            </a:r>
          </a:p>
        </p:txBody>
      </p:sp>
      <p:cxnSp>
        <p:nvCxnSpPr>
          <p:cNvPr id="27" name="Elbow Connector 55"/>
          <p:cNvCxnSpPr/>
          <p:nvPr/>
        </p:nvCxnSpPr>
        <p:spPr>
          <a:xfrm flipV="1">
            <a:off x="4475520" y="2520304"/>
            <a:ext cx="492518" cy="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5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1.5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Overview of measures 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11</a:t>
            </a:fld>
            <a:endParaRPr lang="en-GB" dirty="0"/>
          </a:p>
        </p:txBody>
      </p:sp>
      <p:graphicFrame>
        <p:nvGraphicFramePr>
          <p:cNvPr id="10" name="Pladsholder til indhold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542576"/>
              </p:ext>
            </p:extLst>
          </p:nvPr>
        </p:nvGraphicFramePr>
        <p:xfrm>
          <a:off x="405780" y="808795"/>
          <a:ext cx="11017222" cy="5725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3131"/>
                <a:gridCol w="2003131"/>
                <a:gridCol w="2003131"/>
                <a:gridCol w="2003131"/>
                <a:gridCol w="1001566"/>
                <a:gridCol w="1001566"/>
                <a:gridCol w="1001566"/>
              </a:tblGrid>
              <a:tr h="495720">
                <a:tc rowSpan="2">
                  <a:txBody>
                    <a:bodyPr/>
                    <a:lstStyle/>
                    <a:p>
                      <a:r>
                        <a:rPr lang="da-DK" sz="1600" dirty="0" smtClean="0"/>
                        <a:t>Measure </a:t>
                      </a:r>
                      <a:endParaRPr lang="da-DK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da-DK" sz="1600" dirty="0" err="1" smtClean="0"/>
                        <a:t>Already</a:t>
                      </a:r>
                      <a:r>
                        <a:rPr lang="da-DK" sz="1600" dirty="0" smtClean="0"/>
                        <a:t> </a:t>
                      </a:r>
                      <a:r>
                        <a:rPr lang="da-DK" sz="1600" dirty="0" err="1" smtClean="0"/>
                        <a:t>uses</a:t>
                      </a:r>
                      <a:r>
                        <a:rPr lang="da-DK" sz="1600" baseline="0" dirty="0" smtClean="0"/>
                        <a:t> </a:t>
                      </a:r>
                      <a:r>
                        <a:rPr lang="da-DK" sz="1600" baseline="0" dirty="0" err="1" smtClean="0"/>
                        <a:t>SCOs</a:t>
                      </a:r>
                      <a:endParaRPr lang="da-DK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da-DK" sz="1600" dirty="0" smtClean="0"/>
                        <a:t>Will</a:t>
                      </a:r>
                      <a:r>
                        <a:rPr lang="da-DK" sz="1600" baseline="0" dirty="0" smtClean="0"/>
                        <a:t> </a:t>
                      </a:r>
                      <a:r>
                        <a:rPr lang="da-DK" sz="1600" baseline="0" dirty="0" err="1" smtClean="0"/>
                        <a:t>use</a:t>
                      </a:r>
                      <a:r>
                        <a:rPr lang="da-DK" sz="1600" baseline="0" dirty="0" smtClean="0"/>
                        <a:t> </a:t>
                      </a:r>
                      <a:r>
                        <a:rPr lang="da-DK" sz="1600" baseline="0" dirty="0" err="1" smtClean="0"/>
                        <a:t>SCOs</a:t>
                      </a:r>
                      <a:r>
                        <a:rPr lang="da-DK" sz="1600" baseline="0" dirty="0" smtClean="0"/>
                        <a:t> in the future </a:t>
                      </a:r>
                      <a:endParaRPr lang="da-DK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da-DK" sz="1600" dirty="0" err="1" smtClean="0"/>
                        <a:t>Calculated</a:t>
                      </a:r>
                      <a:r>
                        <a:rPr lang="da-DK" sz="1600" baseline="0" dirty="0" smtClean="0"/>
                        <a:t> SCO</a:t>
                      </a:r>
                      <a:endParaRPr lang="da-DK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da-DK" sz="1600" baseline="0" dirty="0" err="1" smtClean="0"/>
                        <a:t>Estimated</a:t>
                      </a:r>
                      <a:r>
                        <a:rPr lang="da-DK" sz="1600" baseline="0" dirty="0" smtClean="0"/>
                        <a:t> time </a:t>
                      </a:r>
                      <a:r>
                        <a:rPr lang="da-DK" sz="1600" baseline="0" dirty="0" err="1" smtClean="0"/>
                        <a:t>used</a:t>
                      </a:r>
                      <a:r>
                        <a:rPr lang="da-DK" sz="1600" baseline="0" dirty="0" smtClean="0"/>
                        <a:t> (</a:t>
                      </a:r>
                      <a:r>
                        <a:rPr lang="da-DK" sz="1600" baseline="0" dirty="0" err="1" smtClean="0"/>
                        <a:t>hours</a:t>
                      </a:r>
                      <a:r>
                        <a:rPr lang="da-DK" sz="1600" baseline="0" dirty="0" smtClean="0"/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a-DK" sz="1600" baseline="0" dirty="0" smtClean="0"/>
                        <a:t>Administrative </a:t>
                      </a:r>
                      <a:r>
                        <a:rPr lang="da-DK" sz="1600" baseline="0" dirty="0" err="1" smtClean="0"/>
                        <a:t>savings</a:t>
                      </a:r>
                      <a:r>
                        <a:rPr lang="da-DK" sz="1600" baseline="0" dirty="0" smtClean="0"/>
                        <a:t>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358">
                <a:tc v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err="1" smtClean="0"/>
                        <a:t>Before</a:t>
                      </a:r>
                      <a:r>
                        <a:rPr lang="da-DK" sz="1600" dirty="0" smtClean="0"/>
                        <a:t> </a:t>
                      </a:r>
                      <a:endParaRPr lang="da-DK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err="1" smtClean="0"/>
                        <a:t>After</a:t>
                      </a:r>
                      <a:endParaRPr lang="da-DK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a-DK" sz="1600" dirty="0"/>
                    </a:p>
                  </a:txBody>
                  <a:tcPr/>
                </a:tc>
              </a:tr>
              <a:tr h="547901">
                <a:tc>
                  <a:txBody>
                    <a:bodyPr/>
                    <a:lstStyle/>
                    <a:p>
                      <a:r>
                        <a:rPr lang="da-DK" dirty="0" err="1" smtClean="0">
                          <a:solidFill>
                            <a:schemeClr val="tx1"/>
                          </a:solidFill>
                        </a:rPr>
                        <a:t>Modernization</a:t>
                      </a:r>
                      <a:r>
                        <a:rPr lang="da-DK" dirty="0" smtClean="0">
                          <a:solidFill>
                            <a:schemeClr val="tx1"/>
                          </a:solidFill>
                        </a:rPr>
                        <a:t> of pig pens 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a-DK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Unit </a:t>
                      </a:r>
                      <a:r>
                        <a:rPr lang="da-DK" sz="1400" dirty="0" err="1" smtClean="0">
                          <a:solidFill>
                            <a:schemeClr val="tx1"/>
                          </a:solidFill>
                        </a:rPr>
                        <a:t>cost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per 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pig pen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35 %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5">
                <a:tc>
                  <a:txBody>
                    <a:bodyPr/>
                    <a:lstStyle/>
                    <a:p>
                      <a:r>
                        <a:rPr lang="da-DK" dirty="0" smtClean="0">
                          <a:solidFill>
                            <a:schemeClr val="tx1"/>
                          </a:solidFill>
                        </a:rPr>
                        <a:t>Natura</a:t>
                      </a:r>
                      <a:r>
                        <a:rPr lang="da-DK" baseline="0" dirty="0" smtClean="0">
                          <a:solidFill>
                            <a:schemeClr val="tx1"/>
                          </a:solidFill>
                        </a:rPr>
                        <a:t> 2000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a-DK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Unit </a:t>
                      </a:r>
                      <a:r>
                        <a:rPr lang="da-DK" sz="1400" dirty="0" err="1" smtClean="0">
                          <a:solidFill>
                            <a:schemeClr val="tx1"/>
                          </a:solidFill>
                        </a:rPr>
                        <a:t>cost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per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meter </a:t>
                      </a:r>
                      <a:r>
                        <a:rPr lang="da-DK" sz="1400" baseline="0" dirty="0" err="1" smtClean="0">
                          <a:solidFill>
                            <a:schemeClr val="tx1"/>
                          </a:solidFill>
                        </a:rPr>
                        <a:t>fence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38 %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7435">
                <a:tc>
                  <a:txBody>
                    <a:bodyPr/>
                    <a:lstStyle/>
                    <a:p>
                      <a:r>
                        <a:rPr lang="da-DK" dirty="0" err="1" smtClean="0">
                          <a:solidFill>
                            <a:schemeClr val="tx1"/>
                          </a:solidFill>
                        </a:rPr>
                        <a:t>Establishing</a:t>
                      </a:r>
                      <a:r>
                        <a:rPr lang="da-DK" dirty="0" smtClean="0">
                          <a:solidFill>
                            <a:schemeClr val="tx1"/>
                          </a:solidFill>
                        </a:rPr>
                        <a:t> windbreaks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Unit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baseline="0" dirty="0" err="1" smtClean="0">
                          <a:solidFill>
                            <a:schemeClr val="tx1"/>
                          </a:solidFill>
                        </a:rPr>
                        <a:t>cost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per 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plant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34 %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901">
                <a:tc>
                  <a:txBody>
                    <a:bodyPr/>
                    <a:lstStyle/>
                    <a:p>
                      <a:r>
                        <a:rPr lang="da-DK" dirty="0" err="1" smtClean="0">
                          <a:solidFill>
                            <a:schemeClr val="tx1"/>
                          </a:solidFill>
                        </a:rPr>
                        <a:t>Modernization</a:t>
                      </a:r>
                      <a:r>
                        <a:rPr lang="da-DK" dirty="0" smtClean="0">
                          <a:solidFill>
                            <a:schemeClr val="tx1"/>
                          </a:solidFill>
                        </a:rPr>
                        <a:t> of</a:t>
                      </a:r>
                      <a:r>
                        <a:rPr lang="da-DK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baseline="0" dirty="0" err="1" smtClean="0">
                          <a:solidFill>
                            <a:schemeClr val="tx1"/>
                          </a:solidFill>
                        </a:rPr>
                        <a:t>cattle</a:t>
                      </a:r>
                      <a:r>
                        <a:rPr lang="da-DK" baseline="0" dirty="0" smtClean="0">
                          <a:solidFill>
                            <a:schemeClr val="tx1"/>
                          </a:solidFill>
                        </a:rPr>
                        <a:t> stables 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Unit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baseline="0" dirty="0" err="1" smtClean="0">
                          <a:solidFill>
                            <a:schemeClr val="tx1"/>
                          </a:solidFill>
                        </a:rPr>
                        <a:t>cost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per </a:t>
                      </a:r>
                      <a:r>
                        <a:rPr lang="da-DK" sz="1400" baseline="0" dirty="0" err="1" smtClean="0">
                          <a:solidFill>
                            <a:schemeClr val="tx1"/>
                          </a:solidFill>
                        </a:rPr>
                        <a:t>cattle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 pen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35 %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901">
                <a:tc>
                  <a:txBody>
                    <a:bodyPr/>
                    <a:lstStyle/>
                    <a:p>
                      <a:r>
                        <a:rPr lang="da-DK" dirty="0" smtClean="0">
                          <a:solidFill>
                            <a:schemeClr val="tx1"/>
                          </a:solidFill>
                        </a:rPr>
                        <a:t>Farrow</a:t>
                      </a:r>
                      <a:r>
                        <a:rPr lang="da-DK" baseline="0" dirty="0" smtClean="0">
                          <a:solidFill>
                            <a:schemeClr val="tx1"/>
                          </a:solidFill>
                        </a:rPr>
                        <a:t> pens for pigs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Unit </a:t>
                      </a:r>
                      <a:r>
                        <a:rPr lang="da-DK" sz="1400" dirty="0" err="1" smtClean="0">
                          <a:solidFill>
                            <a:schemeClr val="tx1"/>
                          </a:solidFill>
                        </a:rPr>
                        <a:t>cost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per 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pen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65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23 %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901">
                <a:tc>
                  <a:txBody>
                    <a:bodyPr/>
                    <a:lstStyle/>
                    <a:p>
                      <a:r>
                        <a:rPr lang="da-DK" dirty="0" smtClean="0">
                          <a:solidFill>
                            <a:schemeClr val="tx1"/>
                          </a:solidFill>
                        </a:rPr>
                        <a:t>Environment </a:t>
                      </a:r>
                      <a:r>
                        <a:rPr lang="da-DK" dirty="0" err="1" smtClean="0">
                          <a:solidFill>
                            <a:schemeClr val="tx1"/>
                          </a:solidFill>
                        </a:rPr>
                        <a:t>technology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a-DK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Unit </a:t>
                      </a:r>
                      <a:r>
                        <a:rPr lang="da-DK" sz="1400" dirty="0" err="1" smtClean="0">
                          <a:solidFill>
                            <a:schemeClr val="tx1"/>
                          </a:solidFill>
                        </a:rPr>
                        <a:t>costs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per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da-DK" sz="1400" dirty="0" err="1" smtClean="0">
                          <a:solidFill>
                            <a:schemeClr val="tx1"/>
                          </a:solidFill>
                        </a:rPr>
                        <a:t>echnology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28 %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7435">
                <a:tc>
                  <a:txBody>
                    <a:bodyPr/>
                    <a:lstStyle/>
                    <a:p>
                      <a:r>
                        <a:rPr lang="da-DK" dirty="0" err="1" smtClean="0">
                          <a:solidFill>
                            <a:schemeClr val="tx1"/>
                          </a:solidFill>
                        </a:rPr>
                        <a:t>Wetland</a:t>
                      </a:r>
                      <a:r>
                        <a:rPr lang="da-DK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dirty="0" err="1" smtClean="0">
                          <a:solidFill>
                            <a:schemeClr val="tx1"/>
                          </a:solidFill>
                        </a:rPr>
                        <a:t>areas</a:t>
                      </a:r>
                      <a:r>
                        <a:rPr lang="da-DK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a-DK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Unit </a:t>
                      </a:r>
                      <a:r>
                        <a:rPr lang="da-DK" sz="1400" dirty="0" err="1" smtClean="0">
                          <a:solidFill>
                            <a:schemeClr val="tx1"/>
                          </a:solidFill>
                        </a:rPr>
                        <a:t>cost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per 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X 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M2 </a:t>
                      </a:r>
                      <a:r>
                        <a:rPr lang="da-DK" sz="1400" dirty="0" err="1" smtClean="0">
                          <a:solidFill>
                            <a:schemeClr val="tx1"/>
                          </a:solidFill>
                        </a:rPr>
                        <a:t>area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33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18 %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7435">
                <a:tc>
                  <a:txBody>
                    <a:bodyPr/>
                    <a:lstStyle/>
                    <a:p>
                      <a:r>
                        <a:rPr lang="da-DK" dirty="0" smtClean="0">
                          <a:solidFill>
                            <a:schemeClr val="tx1"/>
                          </a:solidFill>
                        </a:rPr>
                        <a:t>EMFF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a-DK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Standard rates</a:t>
                      </a:r>
                      <a:r>
                        <a:rPr lang="da-DK" sz="1400" baseline="0" dirty="0" smtClean="0">
                          <a:solidFill>
                            <a:schemeClr val="tx1"/>
                          </a:solidFill>
                        </a:rPr>
                        <a:t> for </a:t>
                      </a:r>
                      <a:r>
                        <a:rPr lang="da-DK" sz="1400" baseline="0" dirty="0" err="1" smtClean="0">
                          <a:solidFill>
                            <a:schemeClr val="tx1"/>
                          </a:solidFill>
                        </a:rPr>
                        <a:t>salary</a:t>
                      </a:r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400" dirty="0" smtClean="0">
                          <a:solidFill>
                            <a:schemeClr val="tx1"/>
                          </a:solidFill>
                        </a:rPr>
                        <a:t>25 %</a:t>
                      </a:r>
                      <a:endParaRPr lang="da-DK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4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12</a:t>
            </a:fld>
            <a:endParaRPr lang="en-GB" dirty="0"/>
          </a:p>
        </p:txBody>
      </p:sp>
      <p:sp>
        <p:nvSpPr>
          <p:cNvPr id="7" name="Titel 2"/>
          <p:cNvSpPr txBox="1">
            <a:spLocks/>
          </p:cNvSpPr>
          <p:nvPr/>
        </p:nvSpPr>
        <p:spPr>
          <a:xfrm>
            <a:off x="1995013" y="2723753"/>
            <a:ext cx="8199437" cy="1831995"/>
          </a:xfrm>
          <a:prstGeom prst="roundRect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</a:t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Collection  </a:t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1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2.1 Example: </a:t>
            </a:r>
            <a:r>
              <a:rPr lang="en-US" dirty="0" smtClean="0"/>
              <a:t>Building a new stables (pigs)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694" indent="-285694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</a:t>
            </a:r>
            <a:r>
              <a:rPr lang="en-US" dirty="0" err="1" smtClean="0"/>
              <a:t>AgriFish</a:t>
            </a:r>
            <a:r>
              <a:rPr lang="en-US" dirty="0" smtClean="0"/>
              <a:t> Agency 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13</a:t>
            </a:fld>
            <a:endParaRPr lang="en-GB" dirty="0"/>
          </a:p>
        </p:txBody>
      </p:sp>
      <p:pic>
        <p:nvPicPr>
          <p:cNvPr id="7" name="Billede 6" descr="C:\Users\SBN\Downloads\ER5E137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420" y="1259523"/>
            <a:ext cx="6483985" cy="4338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32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2.2 </a:t>
            </a:r>
            <a:r>
              <a:rPr lang="da-DK" dirty="0" err="1" smtClean="0"/>
              <a:t>Example</a:t>
            </a:r>
            <a:r>
              <a:rPr lang="da-DK" dirty="0" smtClean="0"/>
              <a:t>: </a:t>
            </a:r>
            <a:r>
              <a:rPr lang="da-DK" dirty="0"/>
              <a:t>Pig stables 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Building a standard model</a:t>
            </a:r>
          </a:p>
          <a:p>
            <a:endParaRPr lang="da-D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endParaRPr lang="da-D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experts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stakeholders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marL="342900" indent="-342900">
              <a:buAutoNum type="arabicPeriod"/>
            </a:pPr>
            <a:endParaRPr lang="da-D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Data from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earlier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a-DK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da-DK" dirty="0" smtClean="0"/>
          </a:p>
          <a:p>
            <a:pPr marL="342900" indent="-342900">
              <a:buAutoNum type="arabicPeriod"/>
            </a:pPr>
            <a:r>
              <a:rPr lang="da-DK" dirty="0" err="1" smtClean="0"/>
              <a:t>Gather</a:t>
            </a:r>
            <a:r>
              <a:rPr lang="da-DK" dirty="0" smtClean="0"/>
              <a:t> </a:t>
            </a:r>
            <a:r>
              <a:rPr lang="da-DK" dirty="0"/>
              <a:t>as </a:t>
            </a:r>
            <a:r>
              <a:rPr lang="da-DK" dirty="0" err="1"/>
              <a:t>much</a:t>
            </a:r>
            <a:r>
              <a:rPr lang="da-DK" dirty="0"/>
              <a:t> data as </a:t>
            </a:r>
            <a:r>
              <a:rPr lang="da-DK" dirty="0" err="1"/>
              <a:t>possible</a:t>
            </a:r>
            <a:r>
              <a:rPr lang="da-DK" dirty="0"/>
              <a:t> </a:t>
            </a:r>
          </a:p>
          <a:p>
            <a:pPr marL="342900" indent="-342900">
              <a:buAutoNum type="arabicPeriod"/>
            </a:pPr>
            <a:endParaRPr lang="da-DK" dirty="0"/>
          </a:p>
          <a:p>
            <a:pPr marL="342900" indent="-342900">
              <a:buAutoNum type="arabicPeriod"/>
            </a:pPr>
            <a:r>
              <a:rPr lang="da-DK" dirty="0" err="1"/>
              <a:t>Use</a:t>
            </a:r>
            <a:r>
              <a:rPr lang="da-DK" dirty="0"/>
              <a:t> </a:t>
            </a:r>
            <a:r>
              <a:rPr lang="da-DK" dirty="0" err="1"/>
              <a:t>different</a:t>
            </a:r>
            <a:r>
              <a:rPr lang="da-DK" dirty="0"/>
              <a:t> </a:t>
            </a:r>
            <a:r>
              <a:rPr lang="da-DK" dirty="0" err="1"/>
              <a:t>sources</a:t>
            </a:r>
            <a:r>
              <a:rPr lang="da-DK" dirty="0"/>
              <a:t> of </a:t>
            </a:r>
            <a:r>
              <a:rPr lang="da-DK" dirty="0" smtClean="0"/>
              <a:t>data</a:t>
            </a:r>
          </a:p>
          <a:p>
            <a:pPr marL="342900" indent="-342900">
              <a:buAutoNum type="arabicPeriod"/>
            </a:pPr>
            <a:endParaRPr lang="da-D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Beware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compatability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AutoNum type="arabicPeriod"/>
            </a:pPr>
            <a:endParaRPr lang="da-D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Outliers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in data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sorted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out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29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14</a:t>
            </a:fld>
            <a:endParaRPr lang="en-GB" dirty="0"/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420" y="1340768"/>
            <a:ext cx="4194413" cy="314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5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2.1 Example: </a:t>
            </a:r>
            <a:r>
              <a:rPr lang="en-US" dirty="0"/>
              <a:t>Stables (M04 Investments in physical assets)</a:t>
            </a:r>
            <a:endParaRPr lang="da-DK" dirty="0"/>
          </a:p>
        </p:txBody>
      </p:sp>
      <p:graphicFrame>
        <p:nvGraphicFramePr>
          <p:cNvPr id="7" name="Pladsholder til ind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615392"/>
              </p:ext>
            </p:extLst>
          </p:nvPr>
        </p:nvGraphicFramePr>
        <p:xfrm>
          <a:off x="651517" y="311972"/>
          <a:ext cx="10051407" cy="6520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7419"/>
                <a:gridCol w="4031994"/>
                <a:gridCol w="4031994"/>
              </a:tblGrid>
              <a:tr h="238150">
                <a:tc gridSpan="3">
                  <a:txBody>
                    <a:bodyPr/>
                    <a:lstStyle/>
                    <a:p>
                      <a:r>
                        <a:rPr lang="da-DK" sz="1600" b="1" dirty="0" smtClean="0">
                          <a:effectLst/>
                        </a:rPr>
                        <a:t>2.3 Plain </a:t>
                      </a:r>
                      <a:r>
                        <a:rPr lang="da-DK" sz="1600" b="1" dirty="0" err="1" smtClean="0">
                          <a:effectLst/>
                        </a:rPr>
                        <a:t>field</a:t>
                      </a:r>
                      <a:r>
                        <a:rPr lang="da-DK" sz="1600" b="1" dirty="0" smtClean="0">
                          <a:effectLst/>
                        </a:rPr>
                        <a:t> </a:t>
                      </a:r>
                      <a:r>
                        <a:rPr lang="da-DK" sz="1600" b="1" dirty="0" err="1" smtClean="0">
                          <a:effectLst/>
                        </a:rPr>
                        <a:t>project</a:t>
                      </a:r>
                      <a:r>
                        <a:rPr lang="da-DK" sz="1600" b="1" dirty="0" smtClean="0">
                          <a:effectLst/>
                        </a:rPr>
                        <a:t> </a:t>
                      </a:r>
                      <a:endParaRPr lang="da-DK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238150">
                <a:tc>
                  <a:txBody>
                    <a:bodyPr/>
                    <a:lstStyle/>
                    <a:p>
                      <a:r>
                        <a:rPr lang="da-DK" sz="1600" b="1">
                          <a:effectLst/>
                        </a:rPr>
                        <a:t> </a:t>
                      </a:r>
                      <a:endParaRPr lang="da-DK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  <a:tc>
                  <a:txBody>
                    <a:bodyPr/>
                    <a:lstStyle/>
                    <a:p>
                      <a:r>
                        <a:rPr lang="da-DK" sz="1600" b="1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Category</a:t>
                      </a:r>
                      <a:endParaRPr lang="da-DK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  <a:tc>
                  <a:txBody>
                    <a:bodyPr/>
                    <a:lstStyle/>
                    <a:p>
                      <a:r>
                        <a:rPr lang="da-DK" sz="1600" b="1" dirty="0" err="1" smtClean="0">
                          <a:effectLst/>
                        </a:rPr>
                        <a:t>Obligatory</a:t>
                      </a:r>
                      <a:r>
                        <a:rPr lang="da-DK" sz="1600" b="1" dirty="0" smtClean="0">
                          <a:effectLst/>
                        </a:rPr>
                        <a:t> elements</a:t>
                      </a:r>
                      <a:endParaRPr lang="da-DK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</a:tr>
              <a:tr h="1472519">
                <a:tc rowSpan="4">
                  <a:txBody>
                    <a:bodyPr/>
                    <a:lstStyle/>
                    <a:p>
                      <a:r>
                        <a:rPr lang="da-DK" sz="1600" dirty="0" smtClean="0">
                          <a:effectLst/>
                        </a:rPr>
                        <a:t>Plain</a:t>
                      </a:r>
                      <a:r>
                        <a:rPr lang="da-DK" sz="1600" baseline="0" dirty="0" smtClean="0">
                          <a:effectLst/>
                        </a:rPr>
                        <a:t> Field</a:t>
                      </a:r>
                      <a:endParaRPr lang="da-DK" sz="1600" dirty="0">
                        <a:effectLst/>
                      </a:endParaRPr>
                    </a:p>
                    <a:p>
                      <a:r>
                        <a:rPr lang="da-DK" sz="1600" dirty="0" smtClean="0">
                          <a:effectLst/>
                        </a:rPr>
                        <a:t>560 euro</a:t>
                      </a:r>
                      <a:r>
                        <a:rPr lang="da-DK" sz="1600" baseline="0" dirty="0" smtClean="0">
                          <a:effectLst/>
                        </a:rPr>
                        <a:t> per unit</a:t>
                      </a:r>
                      <a:endParaRPr lang="da-DK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 anchor="ctr"/>
                </a:tc>
                <a:tc>
                  <a:txBody>
                    <a:bodyPr/>
                    <a:lstStyle/>
                    <a:p>
                      <a:r>
                        <a:rPr lang="da-DK" sz="1600" b="1" dirty="0" smtClean="0">
                          <a:effectLst/>
                        </a:rPr>
                        <a:t>Building </a:t>
                      </a:r>
                      <a:r>
                        <a:rPr lang="da-DK" sz="1600" b="1" dirty="0" err="1" smtClean="0">
                          <a:effectLst/>
                        </a:rPr>
                        <a:t>costs</a:t>
                      </a:r>
                      <a:endParaRPr lang="da-DK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Foundation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err="1" smtClean="0">
                          <a:effectLst/>
                        </a:rPr>
                        <a:t>Roof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Facade 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Doors, </a:t>
                      </a:r>
                      <a:r>
                        <a:rPr lang="da-DK" sz="1600" dirty="0" err="1" smtClean="0">
                          <a:effectLst/>
                        </a:rPr>
                        <a:t>windows</a:t>
                      </a:r>
                      <a:r>
                        <a:rPr lang="da-DK" sz="1600" dirty="0" smtClean="0">
                          <a:effectLst/>
                        </a:rPr>
                        <a:t>,</a:t>
                      </a:r>
                      <a:r>
                        <a:rPr lang="da-DK" sz="1600" baseline="0" dirty="0" smtClean="0">
                          <a:effectLst/>
                        </a:rPr>
                        <a:t> walls, etc.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err="1" smtClean="0">
                          <a:effectLst/>
                        </a:rPr>
                        <a:t>Slurry</a:t>
                      </a:r>
                      <a:r>
                        <a:rPr lang="da-DK" sz="1600" dirty="0" smtClean="0">
                          <a:effectLst/>
                        </a:rPr>
                        <a:t> </a:t>
                      </a:r>
                      <a:r>
                        <a:rPr lang="da-DK" sz="1600" dirty="0" err="1" smtClean="0">
                          <a:effectLst/>
                        </a:rPr>
                        <a:t>storage</a:t>
                      </a:r>
                      <a:r>
                        <a:rPr lang="da-DK" sz="1600" baseline="0" dirty="0" smtClean="0">
                          <a:effectLst/>
                        </a:rPr>
                        <a:t> 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Road, </a:t>
                      </a:r>
                      <a:r>
                        <a:rPr lang="da-DK" sz="1600" dirty="0" err="1" smtClean="0">
                          <a:effectLst/>
                        </a:rPr>
                        <a:t>driveway</a:t>
                      </a:r>
                      <a:r>
                        <a:rPr lang="da-DK" sz="1600" dirty="0" smtClean="0">
                          <a:effectLst/>
                        </a:rPr>
                        <a:t>, etc.</a:t>
                      </a:r>
                      <a:endParaRPr lang="da-DK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</a:tr>
              <a:tr h="2381501">
                <a:tc v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b="1" dirty="0" smtClean="0">
                          <a:effectLst/>
                        </a:rPr>
                        <a:t>Inventory</a:t>
                      </a:r>
                      <a:endParaRPr lang="da-DK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err="1" smtClean="0">
                          <a:effectLst/>
                        </a:rPr>
                        <a:t>Electricity</a:t>
                      </a:r>
                      <a:r>
                        <a:rPr lang="da-DK" sz="1600" dirty="0" smtClean="0">
                          <a:effectLst/>
                        </a:rPr>
                        <a:t>,</a:t>
                      </a:r>
                      <a:r>
                        <a:rPr lang="da-DK" sz="1600" baseline="0" dirty="0" smtClean="0">
                          <a:effectLst/>
                        </a:rPr>
                        <a:t> </a:t>
                      </a:r>
                      <a:r>
                        <a:rPr lang="da-DK" sz="1600" baseline="0" dirty="0" err="1" smtClean="0">
                          <a:effectLst/>
                        </a:rPr>
                        <a:t>lightning</a:t>
                      </a:r>
                      <a:r>
                        <a:rPr lang="da-DK" sz="1600" baseline="0" dirty="0" smtClean="0">
                          <a:effectLst/>
                        </a:rPr>
                        <a:t>, </a:t>
                      </a:r>
                      <a:r>
                        <a:rPr lang="da-DK" sz="1600" baseline="0" dirty="0" err="1" smtClean="0">
                          <a:effectLst/>
                        </a:rPr>
                        <a:t>plumbing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1960245" algn="l"/>
                        </a:tabLst>
                      </a:pPr>
                      <a:r>
                        <a:rPr lang="da-DK" sz="1600" dirty="0" err="1" smtClean="0">
                          <a:effectLst/>
                        </a:rPr>
                        <a:t>Feeding</a:t>
                      </a:r>
                      <a:r>
                        <a:rPr lang="da-DK" sz="1600" dirty="0" smtClean="0">
                          <a:effectLst/>
                        </a:rPr>
                        <a:t>:</a:t>
                      </a:r>
                      <a:r>
                        <a:rPr lang="da-DK" sz="1600" dirty="0">
                          <a:effectLst/>
                        </a:rPr>
                        <a:t>	</a:t>
                      </a:r>
                    </a:p>
                    <a:p>
                      <a:pPr marL="742950" lvl="1" indent="-28575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da-DK" sz="1600" dirty="0" err="1" smtClean="0">
                          <a:effectLst/>
                        </a:rPr>
                        <a:t>Dryfeeding</a:t>
                      </a:r>
                      <a:r>
                        <a:rPr lang="da-DK" sz="1600" dirty="0" smtClean="0">
                          <a:effectLst/>
                        </a:rPr>
                        <a:t> </a:t>
                      </a:r>
                      <a:endParaRPr lang="da-DK" sz="1600" dirty="0">
                        <a:effectLst/>
                      </a:endParaRPr>
                    </a:p>
                    <a:p>
                      <a:pPr marL="742950" lvl="1" indent="-28575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da-DK" sz="1600" dirty="0" err="1" smtClean="0">
                          <a:effectLst/>
                        </a:rPr>
                        <a:t>Wetfeeding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Ventilation and </a:t>
                      </a:r>
                      <a:r>
                        <a:rPr lang="da-DK" sz="1600" dirty="0" err="1" smtClean="0">
                          <a:effectLst/>
                        </a:rPr>
                        <a:t>controlling</a:t>
                      </a:r>
                      <a:r>
                        <a:rPr lang="da-DK" sz="1600" dirty="0" smtClean="0">
                          <a:effectLst/>
                        </a:rPr>
                        <a:t> unit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Emergency ventilation</a:t>
                      </a:r>
                      <a:r>
                        <a:rPr lang="da-DK" sz="1600" baseline="0" dirty="0" smtClean="0">
                          <a:effectLst/>
                        </a:rPr>
                        <a:t> and alarm systems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>
                          <a:effectLst/>
                        </a:rPr>
                        <a:t>System </a:t>
                      </a:r>
                      <a:r>
                        <a:rPr lang="da-DK" sz="1600" dirty="0" smtClean="0">
                          <a:effectLst/>
                        </a:rPr>
                        <a:t>for </a:t>
                      </a:r>
                      <a:r>
                        <a:rPr lang="da-DK" sz="1600" dirty="0" err="1" smtClean="0">
                          <a:effectLst/>
                        </a:rPr>
                        <a:t>slurryhandling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Water </a:t>
                      </a:r>
                      <a:r>
                        <a:rPr lang="da-DK" sz="1600" dirty="0" err="1" smtClean="0">
                          <a:effectLst/>
                        </a:rPr>
                        <a:t>supply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err="1" smtClean="0">
                          <a:effectLst/>
                        </a:rPr>
                        <a:t>Cooling</a:t>
                      </a:r>
                      <a:r>
                        <a:rPr lang="da-DK" sz="1600" dirty="0" smtClean="0">
                          <a:effectLst/>
                        </a:rPr>
                        <a:t> </a:t>
                      </a:r>
                      <a:endParaRPr lang="da-DK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</a:tr>
              <a:tr h="1358608">
                <a:tc v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b="1" dirty="0" err="1" smtClean="0">
                          <a:effectLst/>
                        </a:rPr>
                        <a:t>Extra</a:t>
                      </a:r>
                      <a:r>
                        <a:rPr lang="da-DK" sz="1600" b="1" dirty="0" smtClean="0">
                          <a:effectLst/>
                        </a:rPr>
                        <a:t> </a:t>
                      </a:r>
                      <a:r>
                        <a:rPr lang="da-DK" sz="1600" b="1" dirty="0" err="1" smtClean="0">
                          <a:effectLst/>
                        </a:rPr>
                        <a:t>inventory</a:t>
                      </a:r>
                      <a:r>
                        <a:rPr lang="da-DK" sz="1600" b="1" dirty="0" smtClean="0">
                          <a:effectLst/>
                        </a:rPr>
                        <a:t> and service</a:t>
                      </a:r>
                      <a:endParaRPr lang="da-DK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err="1" smtClean="0">
                          <a:effectLst/>
                        </a:rPr>
                        <a:t>Feeding</a:t>
                      </a:r>
                      <a:r>
                        <a:rPr lang="da-DK" sz="1600" dirty="0" smtClean="0">
                          <a:effectLst/>
                        </a:rPr>
                        <a:t> silo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Service </a:t>
                      </a:r>
                      <a:r>
                        <a:rPr lang="da-DK" sz="1600" dirty="0" err="1" smtClean="0">
                          <a:effectLst/>
                        </a:rPr>
                        <a:t>facilities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Delivery </a:t>
                      </a:r>
                      <a:r>
                        <a:rPr lang="da-DK" sz="1600" dirty="0" err="1" smtClean="0">
                          <a:effectLst/>
                        </a:rPr>
                        <a:t>ramp</a:t>
                      </a:r>
                      <a:endParaRPr lang="da-DK" sz="1600" dirty="0" smtClean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</a:rPr>
                        <a:t>Emergency power</a:t>
                      </a:r>
                      <a:r>
                        <a:rPr lang="da-DK" sz="1600" baseline="0" dirty="0" smtClean="0">
                          <a:effectLst/>
                        </a:rPr>
                        <a:t> </a:t>
                      </a:r>
                      <a:r>
                        <a:rPr lang="da-DK" sz="1600" baseline="0" dirty="0" err="1" smtClean="0">
                          <a:effectLst/>
                        </a:rPr>
                        <a:t>curcuit</a:t>
                      </a:r>
                      <a:r>
                        <a:rPr lang="da-DK" sz="1600" baseline="0" dirty="0" smtClean="0">
                          <a:effectLst/>
                        </a:rPr>
                        <a:t> </a:t>
                      </a:r>
                      <a:endParaRPr lang="da-DK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Sand</a:t>
                      </a:r>
                      <a:r>
                        <a:rPr lang="da-DK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6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well</a:t>
                      </a:r>
                      <a:endParaRPr lang="da-DK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</a:tr>
              <a:tr h="763025">
                <a:tc v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Environment</a:t>
                      </a:r>
                      <a:r>
                        <a:rPr lang="da-DK" sz="1600" b="1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600" b="1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technology</a:t>
                      </a:r>
                      <a:endParaRPr lang="da-DK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a-DK" sz="1600" dirty="0" err="1" smtClean="0">
                          <a:effectLst/>
                        </a:rPr>
                        <a:t>Different</a:t>
                      </a:r>
                      <a:r>
                        <a:rPr lang="da-DK" sz="1600" baseline="0" dirty="0" smtClean="0">
                          <a:effectLst/>
                        </a:rPr>
                        <a:t> </a:t>
                      </a:r>
                      <a:r>
                        <a:rPr lang="da-DK" sz="1600" baseline="0" dirty="0" err="1" smtClean="0">
                          <a:effectLst/>
                        </a:rPr>
                        <a:t>technologies</a:t>
                      </a:r>
                      <a:r>
                        <a:rPr lang="da-DK" sz="1600" baseline="0" dirty="0" smtClean="0">
                          <a:effectLst/>
                        </a:rPr>
                        <a:t> to </a:t>
                      </a:r>
                      <a:r>
                        <a:rPr lang="da-DK" sz="1600" baseline="0" dirty="0" err="1" smtClean="0">
                          <a:effectLst/>
                        </a:rPr>
                        <a:t>reduce</a:t>
                      </a:r>
                      <a:r>
                        <a:rPr lang="da-DK" sz="1600" baseline="0" dirty="0" smtClean="0">
                          <a:effectLst/>
                        </a:rPr>
                        <a:t> </a:t>
                      </a:r>
                      <a:r>
                        <a:rPr lang="da-DK" sz="1600" baseline="0" dirty="0" err="1" smtClean="0">
                          <a:effectLst/>
                        </a:rPr>
                        <a:t>nitrate</a:t>
                      </a:r>
                      <a:endParaRPr lang="da-DK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61" marR="66161" marT="0" marB="0"/>
                </a:tc>
              </a:tr>
            </a:tbl>
          </a:graphicData>
        </a:graphic>
      </p:graphicFrame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</a:t>
            </a:r>
            <a:r>
              <a:rPr lang="en-US" dirty="0" err="1" smtClean="0"/>
              <a:t>AgriFish</a:t>
            </a:r>
            <a:r>
              <a:rPr lang="en-US" dirty="0" smtClean="0"/>
              <a:t> Agency 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82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2.4 </a:t>
            </a:r>
            <a:r>
              <a:rPr lang="en-US" dirty="0" smtClean="0"/>
              <a:t>Example: </a:t>
            </a:r>
            <a:r>
              <a:rPr lang="en-US" dirty="0" smtClean="0"/>
              <a:t>Pig Stables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694" indent="-285694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 smtClean="0"/>
              <a:t>3 different types of unit costs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endParaRPr lang="en-US" dirty="0" smtClean="0"/>
          </a:p>
          <a:p>
            <a:pPr marL="501694" lvl="1" indent="-285694"/>
            <a:endParaRPr lang="en-US" dirty="0" smtClean="0"/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/>
              <a:t>Flat rate for building consultancy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29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</a:t>
            </a:r>
            <a:r>
              <a:rPr lang="en-US" dirty="0" err="1" smtClean="0"/>
              <a:t>AgriFish</a:t>
            </a:r>
            <a:r>
              <a:rPr lang="en-US" dirty="0" smtClean="0"/>
              <a:t> Agency 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16</a:t>
            </a:fld>
            <a:endParaRPr lang="en-GB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8989325"/>
              </p:ext>
            </p:extLst>
          </p:nvPr>
        </p:nvGraphicFramePr>
        <p:xfrm>
          <a:off x="4294212" y="1161119"/>
          <a:ext cx="8125883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791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2.5 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 in </a:t>
            </a:r>
            <a:r>
              <a:rPr lang="da-DK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 and proces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17</a:t>
            </a:fld>
            <a:endParaRPr lang="en-GB" dirty="0"/>
          </a:p>
        </p:txBody>
      </p:sp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932948"/>
              </p:ext>
            </p:extLst>
          </p:nvPr>
        </p:nvGraphicFramePr>
        <p:xfrm>
          <a:off x="651516" y="1340768"/>
          <a:ext cx="8251209" cy="4176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0403"/>
                <a:gridCol w="2750403"/>
                <a:gridCol w="2750403"/>
              </a:tblGrid>
              <a:tr h="664437"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Several</a:t>
                      </a:r>
                      <a:r>
                        <a:rPr lang="da-DK" dirty="0" smtClean="0"/>
                        <a:t> </a:t>
                      </a:r>
                      <a:r>
                        <a:rPr lang="da-DK" dirty="0" smtClean="0"/>
                        <a:t>offers 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err="1" smtClean="0"/>
                        <a:t>SCOs</a:t>
                      </a:r>
                      <a:r>
                        <a:rPr lang="da-DK" dirty="0" smtClean="0"/>
                        <a:t> </a:t>
                      </a:r>
                    </a:p>
                    <a:p>
                      <a:endParaRPr lang="da-DK" dirty="0"/>
                    </a:p>
                  </a:txBody>
                  <a:tcPr/>
                </a:tc>
              </a:tr>
              <a:tr h="949196">
                <a:tc rowSpan="2">
                  <a:txBody>
                    <a:bodyPr/>
                    <a:lstStyle/>
                    <a:p>
                      <a:r>
                        <a:rPr lang="da-DK" dirty="0" smtClean="0"/>
                        <a:t>Calls</a:t>
                      </a:r>
                      <a:r>
                        <a:rPr lang="da-DK" baseline="0" dirty="0" smtClean="0"/>
                        <a:t> for </a:t>
                      </a:r>
                      <a:r>
                        <a:rPr lang="da-DK" baseline="0" dirty="0" err="1" smtClean="0"/>
                        <a:t>applications</a:t>
                      </a:r>
                      <a:r>
                        <a:rPr lang="da-DK" baseline="0" dirty="0" smtClean="0"/>
                        <a:t> 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Beneficiaries</a:t>
                      </a:r>
                      <a:r>
                        <a:rPr lang="da-DK" dirty="0" smtClean="0"/>
                        <a:t> </a:t>
                      </a:r>
                      <a:r>
                        <a:rPr lang="da-DK" baseline="0" dirty="0" smtClean="0"/>
                        <a:t>and the paying </a:t>
                      </a:r>
                      <a:r>
                        <a:rPr lang="da-DK" baseline="0" dirty="0" err="1" smtClean="0"/>
                        <a:t>agency</a:t>
                      </a:r>
                      <a:r>
                        <a:rPr lang="da-DK" baseline="0" dirty="0" smtClean="0"/>
                        <a:t> </a:t>
                      </a:r>
                      <a:r>
                        <a:rPr lang="da-DK" baseline="0" dirty="0" err="1" smtClean="0"/>
                        <a:t>use</a:t>
                      </a:r>
                      <a:r>
                        <a:rPr lang="da-DK" baseline="0" dirty="0" smtClean="0"/>
                        <a:t> a </a:t>
                      </a:r>
                      <a:r>
                        <a:rPr lang="da-DK" baseline="0" dirty="0" err="1" smtClean="0"/>
                        <a:t>lot</a:t>
                      </a:r>
                      <a:r>
                        <a:rPr lang="da-DK" baseline="0" dirty="0" smtClean="0"/>
                        <a:t> of time 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Easy</a:t>
                      </a:r>
                      <a:r>
                        <a:rPr lang="da-DK" baseline="0" dirty="0" smtClean="0"/>
                        <a:t> to </a:t>
                      </a:r>
                      <a:r>
                        <a:rPr lang="da-DK" baseline="0" dirty="0" err="1" smtClean="0"/>
                        <a:t>apply</a:t>
                      </a:r>
                      <a:r>
                        <a:rPr lang="da-DK" baseline="0" dirty="0" smtClean="0"/>
                        <a:t> for grant </a:t>
                      </a:r>
                      <a:endParaRPr lang="da-DK" dirty="0"/>
                    </a:p>
                  </a:txBody>
                  <a:tcPr/>
                </a:tc>
              </a:tr>
              <a:tr h="949196">
                <a:tc v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A </a:t>
                      </a:r>
                      <a:r>
                        <a:rPr lang="da-DK" dirty="0" err="1" smtClean="0"/>
                        <a:t>lot</a:t>
                      </a:r>
                      <a:r>
                        <a:rPr lang="da-DK" dirty="0" smtClean="0"/>
                        <a:t> of problems </a:t>
                      </a:r>
                      <a:r>
                        <a:rPr lang="da-DK" dirty="0" err="1" smtClean="0"/>
                        <a:t>concerning</a:t>
                      </a:r>
                      <a:r>
                        <a:rPr lang="da-DK" baseline="0" dirty="0" smtClean="0"/>
                        <a:t> </a:t>
                      </a:r>
                      <a:r>
                        <a:rPr lang="da-DK" baseline="0" dirty="0" err="1" smtClean="0"/>
                        <a:t>comparability</a:t>
                      </a:r>
                      <a:r>
                        <a:rPr lang="da-DK" baseline="0" dirty="0" smtClean="0"/>
                        <a:t> 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One </a:t>
                      </a:r>
                      <a:r>
                        <a:rPr lang="da-DK" dirty="0" err="1" smtClean="0"/>
                        <a:t>cost</a:t>
                      </a:r>
                      <a:r>
                        <a:rPr lang="da-DK" dirty="0" smtClean="0"/>
                        <a:t> </a:t>
                      </a:r>
                      <a:r>
                        <a:rPr lang="da-DK" dirty="0" err="1" smtClean="0"/>
                        <a:t>used</a:t>
                      </a:r>
                      <a:r>
                        <a:rPr lang="da-DK" dirty="0" smtClean="0"/>
                        <a:t> in all </a:t>
                      </a:r>
                      <a:r>
                        <a:rPr lang="da-DK" dirty="0" err="1" smtClean="0"/>
                        <a:t>applications</a:t>
                      </a:r>
                      <a:r>
                        <a:rPr lang="da-DK" dirty="0" smtClean="0"/>
                        <a:t>  </a:t>
                      </a:r>
                      <a:endParaRPr lang="da-DK" dirty="0"/>
                    </a:p>
                  </a:txBody>
                  <a:tcPr/>
                </a:tc>
              </a:tr>
              <a:tr h="949196"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Prioritization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Easy</a:t>
                      </a:r>
                      <a:r>
                        <a:rPr lang="da-DK" dirty="0" smtClean="0"/>
                        <a:t> to </a:t>
                      </a:r>
                      <a:r>
                        <a:rPr lang="da-DK" dirty="0" err="1" smtClean="0"/>
                        <a:t>prioritize</a:t>
                      </a:r>
                      <a:r>
                        <a:rPr lang="da-DK" dirty="0" smtClean="0"/>
                        <a:t> </a:t>
                      </a:r>
                      <a:r>
                        <a:rPr lang="da-DK" dirty="0" err="1" smtClean="0"/>
                        <a:t>using</a:t>
                      </a:r>
                      <a:r>
                        <a:rPr lang="da-DK" baseline="0" dirty="0" smtClean="0"/>
                        <a:t> </a:t>
                      </a:r>
                      <a:r>
                        <a:rPr lang="da-DK" baseline="0" dirty="0" err="1" smtClean="0"/>
                        <a:t>cost</a:t>
                      </a:r>
                      <a:r>
                        <a:rPr lang="da-DK" baseline="0" dirty="0" smtClean="0"/>
                        <a:t> </a:t>
                      </a:r>
                      <a:r>
                        <a:rPr lang="da-DK" baseline="0" dirty="0" err="1" smtClean="0"/>
                        <a:t>efficiency</a:t>
                      </a:r>
                      <a:r>
                        <a:rPr lang="da-DK" baseline="0" dirty="0" smtClean="0"/>
                        <a:t> 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More </a:t>
                      </a:r>
                      <a:r>
                        <a:rPr lang="da-DK" dirty="0" err="1" smtClean="0"/>
                        <a:t>difficult</a:t>
                      </a:r>
                      <a:r>
                        <a:rPr lang="da-DK" dirty="0" smtClean="0"/>
                        <a:t> to </a:t>
                      </a:r>
                      <a:r>
                        <a:rPr lang="da-DK" dirty="0" err="1" smtClean="0"/>
                        <a:t>prioritize</a:t>
                      </a:r>
                      <a:r>
                        <a:rPr lang="da-DK" dirty="0" smtClean="0"/>
                        <a:t> as ‘all </a:t>
                      </a:r>
                      <a:r>
                        <a:rPr lang="da-DK" dirty="0" err="1" smtClean="0"/>
                        <a:t>are</a:t>
                      </a:r>
                      <a:r>
                        <a:rPr lang="da-DK" dirty="0" smtClean="0"/>
                        <a:t> </a:t>
                      </a:r>
                      <a:r>
                        <a:rPr lang="da-DK" dirty="0" err="1" smtClean="0"/>
                        <a:t>equal</a:t>
                      </a:r>
                      <a:r>
                        <a:rPr lang="da-DK" dirty="0" smtClean="0"/>
                        <a:t>’ </a:t>
                      </a:r>
                      <a:endParaRPr lang="da-DK" dirty="0"/>
                    </a:p>
                  </a:txBody>
                  <a:tcPr/>
                </a:tc>
              </a:tr>
              <a:tr h="664437">
                <a:tc>
                  <a:txBody>
                    <a:bodyPr/>
                    <a:lstStyle/>
                    <a:p>
                      <a:r>
                        <a:rPr lang="da-DK" dirty="0" smtClean="0"/>
                        <a:t>Control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In situ visits</a:t>
                      </a:r>
                      <a:r>
                        <a:rPr lang="da-DK" baseline="0" dirty="0" smtClean="0"/>
                        <a:t> and </a:t>
                      </a:r>
                      <a:r>
                        <a:rPr lang="da-DK" baseline="0" dirty="0" err="1" smtClean="0"/>
                        <a:t>control</a:t>
                      </a:r>
                      <a:r>
                        <a:rPr lang="da-DK" baseline="0" dirty="0" smtClean="0"/>
                        <a:t> of </a:t>
                      </a:r>
                      <a:r>
                        <a:rPr lang="da-DK" baseline="0" dirty="0" err="1" smtClean="0"/>
                        <a:t>invoices</a:t>
                      </a:r>
                      <a:r>
                        <a:rPr lang="da-DK" baseline="0" dirty="0" smtClean="0"/>
                        <a:t> 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Control of </a:t>
                      </a:r>
                      <a:r>
                        <a:rPr lang="da-DK" dirty="0" err="1" smtClean="0"/>
                        <a:t>actual</a:t>
                      </a:r>
                      <a:r>
                        <a:rPr lang="da-DK" dirty="0" smtClean="0"/>
                        <a:t> </a:t>
                      </a:r>
                      <a:r>
                        <a:rPr lang="da-DK" dirty="0" err="1" smtClean="0"/>
                        <a:t>number</a:t>
                      </a:r>
                      <a:r>
                        <a:rPr lang="da-DK" dirty="0" smtClean="0"/>
                        <a:t> of</a:t>
                      </a:r>
                      <a:r>
                        <a:rPr lang="da-DK" baseline="0" dirty="0" smtClean="0"/>
                        <a:t> pig pens</a:t>
                      </a:r>
                      <a:endParaRPr lang="da-DK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05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2.6 </a:t>
            </a:r>
            <a:r>
              <a:rPr lang="da-DK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Payment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of units times the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actual</a:t>
            </a:r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dirty="0" err="1">
                <a:latin typeface="Arial" panose="020B0604020202020204" pitchFamily="34" charset="0"/>
                <a:cs typeface="Arial" panose="020B0604020202020204" pitchFamily="34" charset="0"/>
              </a:rPr>
              <a:t>cost</a:t>
            </a:r>
            <a:endParaRPr lang="da-D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18</a:t>
            </a:fld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65" y="2204864"/>
            <a:ext cx="6550868" cy="33792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ektangel 7"/>
          <p:cNvSpPr/>
          <p:nvPr/>
        </p:nvSpPr>
        <p:spPr>
          <a:xfrm>
            <a:off x="966600" y="2407046"/>
            <a:ext cx="56318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2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a-DK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 for </a:t>
            </a:r>
            <a:r>
              <a:rPr lang="da-DK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establishing</a:t>
            </a:r>
            <a:r>
              <a:rPr lang="da-DK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pig stable with 4.000 new </a:t>
            </a: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pigs </a:t>
            </a:r>
            <a:endParaRPr lang="da-DK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</a:t>
            </a:r>
            <a:r>
              <a:rPr lang="da-DK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  <a:r>
              <a:rPr lang="da-DK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da-DK" sz="2000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calculated</a:t>
            </a: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560 euro per pig </a:t>
            </a:r>
            <a:endParaRPr lang="da-DK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grant is </a:t>
            </a:r>
            <a:r>
              <a:rPr lang="da-DK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calculated</a:t>
            </a:r>
            <a:r>
              <a:rPr lang="da-DK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4.000 </a:t>
            </a:r>
            <a:r>
              <a:rPr lang="da-DK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560 euro </a:t>
            </a: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0,20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of grant is </a:t>
            </a: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448.000 euro</a:t>
            </a:r>
            <a:r>
              <a:rPr lang="da-DK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a-DK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6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19</a:t>
            </a:fld>
            <a:endParaRPr lang="en-GB" dirty="0"/>
          </a:p>
        </p:txBody>
      </p:sp>
      <p:sp>
        <p:nvSpPr>
          <p:cNvPr id="7" name="Titel 2"/>
          <p:cNvSpPr txBox="1">
            <a:spLocks/>
          </p:cNvSpPr>
          <p:nvPr/>
        </p:nvSpPr>
        <p:spPr>
          <a:xfrm>
            <a:off x="1995013" y="2723753"/>
            <a:ext cx="8199437" cy="1831995"/>
          </a:xfrm>
          <a:prstGeom prst="roundRect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3</a:t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and administration</a:t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06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Agenda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</a:t>
            </a:r>
            <a:r>
              <a:rPr lang="en-US" dirty="0" err="1" smtClean="0"/>
              <a:t>AgriFish</a:t>
            </a:r>
            <a:r>
              <a:rPr lang="en-US" dirty="0" smtClean="0"/>
              <a:t> Agency 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Pladsholder til tekst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SCOs?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Phase 1: Methods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criterias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Phase 2: Data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collection </a:t>
            </a:r>
          </a:p>
          <a:p>
            <a:pPr marL="285722" indent="-285722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Phase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3: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and administration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694" y="1119661"/>
            <a:ext cx="3178720" cy="305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61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3.1 Process </a:t>
            </a:r>
            <a:r>
              <a:rPr lang="en-US" dirty="0"/>
              <a:t>and administration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20</a:t>
            </a:fld>
            <a:endParaRPr lang="en-GB" dirty="0"/>
          </a:p>
        </p:txBody>
      </p:sp>
      <p:cxnSp>
        <p:nvCxnSpPr>
          <p:cNvPr id="7" name="Lige forbindelse 6"/>
          <p:cNvCxnSpPr/>
          <p:nvPr/>
        </p:nvCxnSpPr>
        <p:spPr>
          <a:xfrm>
            <a:off x="1692322" y="2772768"/>
            <a:ext cx="0" cy="16377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ktangel 7"/>
          <p:cNvSpPr/>
          <p:nvPr/>
        </p:nvSpPr>
        <p:spPr>
          <a:xfrm>
            <a:off x="1111872" y="2260452"/>
            <a:ext cx="1378424" cy="47084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Call for </a:t>
            </a:r>
            <a:r>
              <a:rPr lang="en-US" sz="1400" dirty="0" smtClean="0">
                <a:solidFill>
                  <a:schemeClr val="tx1"/>
                </a:solidFill>
              </a:rPr>
              <a:t>proposals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004747" y="3389544"/>
            <a:ext cx="2630913" cy="218449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Verdana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</a:rPr>
              <a:t>Instructions </a:t>
            </a:r>
            <a:r>
              <a:rPr lang="en-US" sz="1800" dirty="0" smtClean="0">
                <a:latin typeface="+mj-lt"/>
              </a:rPr>
              <a:t>for beneficiaries </a:t>
            </a:r>
          </a:p>
          <a:p>
            <a:endParaRPr lang="en-US" sz="1800" dirty="0" smtClean="0">
              <a:latin typeface="+mj-lt"/>
            </a:endParaRPr>
          </a:p>
          <a:p>
            <a:endParaRPr lang="en-US" sz="1800" dirty="0">
              <a:latin typeface="+mj-lt"/>
            </a:endParaRPr>
          </a:p>
        </p:txBody>
      </p:sp>
      <p:cxnSp>
        <p:nvCxnSpPr>
          <p:cNvPr id="10" name="Lige forbindelse 9"/>
          <p:cNvCxnSpPr/>
          <p:nvPr/>
        </p:nvCxnSpPr>
        <p:spPr>
          <a:xfrm>
            <a:off x="4519682" y="2772768"/>
            <a:ext cx="0" cy="16377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ktangel 10"/>
          <p:cNvSpPr/>
          <p:nvPr/>
        </p:nvSpPr>
        <p:spPr>
          <a:xfrm>
            <a:off x="3697706" y="2245056"/>
            <a:ext cx="1643951" cy="47084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Commitment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3814053" y="4816550"/>
            <a:ext cx="1800564" cy="97586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Verdana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</a:rPr>
              <a:t>How to prioritize applications?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</p:txBody>
      </p:sp>
      <p:sp>
        <p:nvSpPr>
          <p:cNvPr id="13" name="Rektangel 12"/>
          <p:cNvSpPr/>
          <p:nvPr/>
        </p:nvSpPr>
        <p:spPr>
          <a:xfrm>
            <a:off x="6934504" y="2301920"/>
            <a:ext cx="1098032" cy="47084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Payment of grant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4" name="Lige forbindelse 13"/>
          <p:cNvCxnSpPr/>
          <p:nvPr/>
        </p:nvCxnSpPr>
        <p:spPr>
          <a:xfrm>
            <a:off x="7515363" y="2832296"/>
            <a:ext cx="0" cy="16377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el 1"/>
          <p:cNvSpPr txBox="1">
            <a:spLocks/>
          </p:cNvSpPr>
          <p:nvPr/>
        </p:nvSpPr>
        <p:spPr>
          <a:xfrm>
            <a:off x="6513086" y="4598181"/>
            <a:ext cx="2630913" cy="97586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Verdana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</a:rPr>
              <a:t>Control – on site visits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</a:rPr>
              <a:t>Fraud prevention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</p:txBody>
      </p:sp>
      <p:sp>
        <p:nvSpPr>
          <p:cNvPr id="16" name="Højrepil 15"/>
          <p:cNvSpPr/>
          <p:nvPr/>
        </p:nvSpPr>
        <p:spPr>
          <a:xfrm>
            <a:off x="569342" y="3173659"/>
            <a:ext cx="8289985" cy="999596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901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3.2 Guidance </a:t>
            </a:r>
            <a:r>
              <a:rPr lang="en-US" dirty="0"/>
              <a:t>and application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51516" y="1196753"/>
            <a:ext cx="6883055" cy="48859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Clear definition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cost objects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Definition of minimum quality requirements for example:</a:t>
            </a:r>
          </a:p>
          <a:p>
            <a:pPr marL="1184275" lvl="5" indent="-28575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Basis requirements for stables need to be adequate </a:t>
            </a:r>
          </a:p>
          <a:p>
            <a:pPr marL="1184275" lvl="5" indent="-28575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Clear definitions in the guidance of what is acceptable and what is not</a:t>
            </a:r>
          </a:p>
          <a:p>
            <a:endParaRPr lang="da-DK" sz="2400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21</a:t>
            </a:fld>
            <a:endParaRPr lang="en-GB" dirty="0"/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588" y="1196753"/>
            <a:ext cx="3220873" cy="277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74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 </a:t>
            </a:r>
            <a:r>
              <a:rPr lang="en-US" dirty="0" smtClean="0"/>
              <a:t>Guidance </a:t>
            </a:r>
            <a:r>
              <a:rPr lang="en-US" dirty="0"/>
              <a:t>and application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22</a:t>
            </a:fld>
            <a:endParaRPr lang="en-GB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4626838"/>
              </p:ext>
            </p:extLst>
          </p:nvPr>
        </p:nvGraphicFramePr>
        <p:xfrm>
          <a:off x="2031471" y="720372"/>
          <a:ext cx="8125883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95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3.4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Prioritization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applications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51517" y="1196753"/>
            <a:ext cx="5874944" cy="48859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Prioritization of applications is a special challenge because the cost of the investment </a:t>
            </a:r>
            <a:r>
              <a:rPr lang="en-US" i="1" u="sng" dirty="0">
                <a:latin typeface="Arial" panose="020B0604020202020204" pitchFamily="34" charset="0"/>
                <a:cs typeface="Arial" panose="020B0604020202020204" pitchFamily="34" charset="0"/>
              </a:rPr>
              <a:t>can not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 used as way of ranking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 need to think alternatively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Other criterias could be:</a:t>
            </a:r>
          </a:p>
          <a:p>
            <a:pPr marL="465714" lvl="1" indent="-28575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Innovative practices</a:t>
            </a:r>
          </a:p>
          <a:p>
            <a:pPr marL="465714" lvl="1" indent="-28575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Nitrate reductions</a:t>
            </a:r>
          </a:p>
          <a:p>
            <a:pPr marL="465714" lvl="1" indent="-28575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Environmental gains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714" lvl="1" indent="-28575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Support of a specific region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23</a:t>
            </a:fld>
            <a:endParaRPr lang="en-GB" dirty="0"/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24" y="1196753"/>
            <a:ext cx="3434075" cy="21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85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3.5 </a:t>
            </a:r>
            <a:r>
              <a:rPr lang="da-DK" dirty="0" smtClean="0"/>
              <a:t>In-situ </a:t>
            </a:r>
            <a:r>
              <a:rPr lang="da-DK" dirty="0"/>
              <a:t>visits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In-situ visit is going to be an key element in the control:</a:t>
            </a:r>
          </a:p>
          <a:p>
            <a:endParaRPr lang="en-US" sz="2800" dirty="0"/>
          </a:p>
          <a:p>
            <a:pPr marL="1184275" lvl="5" indent="-285750"/>
            <a:r>
              <a:rPr lang="en-US" sz="2400" dirty="0"/>
              <a:t>Measuring and counting</a:t>
            </a:r>
          </a:p>
          <a:p>
            <a:pPr marL="1184275" lvl="5" indent="-285750"/>
            <a:r>
              <a:rPr lang="en-US" sz="2400" dirty="0"/>
              <a:t>Control of approvals (for example building approval)</a:t>
            </a:r>
          </a:p>
          <a:p>
            <a:pPr marL="1184275" lvl="5" indent="-285750"/>
            <a:r>
              <a:rPr lang="en-US" sz="2400" dirty="0"/>
              <a:t>Control doing the building </a:t>
            </a:r>
            <a:r>
              <a:rPr lang="en-US" sz="2400" dirty="0" err="1" smtClean="0"/>
              <a:t>proces</a:t>
            </a:r>
            <a:r>
              <a:rPr lang="en-US" sz="2400" dirty="0"/>
              <a:t>?</a:t>
            </a:r>
          </a:p>
          <a:p>
            <a:pPr marL="1184275" lvl="5" indent="-285750"/>
            <a:r>
              <a:rPr lang="en-US" sz="2400" dirty="0"/>
              <a:t>Orto-Photo</a:t>
            </a:r>
          </a:p>
          <a:p>
            <a:pPr marL="285750" indent="-285750"/>
            <a:endParaRPr lang="en-US" sz="2800" dirty="0"/>
          </a:p>
          <a:p>
            <a:pPr marL="285750" indent="-285750"/>
            <a:r>
              <a:rPr lang="en-US" sz="2800" dirty="0"/>
              <a:t>Avoid fraud!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055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 </a:t>
            </a:r>
            <a:r>
              <a:rPr lang="en-US" dirty="0" smtClean="0"/>
              <a:t>In-situ </a:t>
            </a:r>
            <a:r>
              <a:rPr lang="en-US" dirty="0"/>
              <a:t>visits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51517" y="1196753"/>
            <a:ext cx="5370888" cy="4885996"/>
          </a:xfrm>
        </p:spPr>
        <p:txBody>
          <a:bodyPr/>
          <a:lstStyle/>
          <a:p>
            <a:pPr fontAlgn="t"/>
            <a:r>
              <a:rPr lang="en-US" b="0" dirty="0"/>
              <a:t>Suggested approach and method for a possible </a:t>
            </a:r>
            <a:r>
              <a:rPr lang="en-US" b="0" dirty="0" smtClean="0"/>
              <a:t>solution</a:t>
            </a:r>
          </a:p>
          <a:p>
            <a:pPr fontAlgn="t"/>
            <a:r>
              <a:rPr lang="en-US" b="0" dirty="0" smtClean="0"/>
              <a:t> </a:t>
            </a:r>
            <a:endParaRPr lang="da-DK" b="0" dirty="0"/>
          </a:p>
          <a:p>
            <a:pPr fontAlgn="t"/>
            <a:r>
              <a:rPr lang="en-US" dirty="0"/>
              <a:t>Example 1: Investment in environmental technologies </a:t>
            </a:r>
            <a:endParaRPr lang="da-DK" b="0" dirty="0"/>
          </a:p>
          <a:p>
            <a:pPr fontAlgn="t"/>
            <a:r>
              <a:rPr lang="en-US" b="0" dirty="0"/>
              <a:t>Picture taken during </a:t>
            </a:r>
            <a:r>
              <a:rPr lang="en-US" b="0" dirty="0" smtClean="0"/>
              <a:t>in-situ visit </a:t>
            </a:r>
            <a:r>
              <a:rPr lang="en-US" b="0" dirty="0"/>
              <a:t>(Slurry container cover)</a:t>
            </a:r>
            <a:endParaRPr lang="da-DK" b="0" dirty="0"/>
          </a:p>
          <a:p>
            <a:pPr fontAlgn="t"/>
            <a:endParaRPr lang="en-US" b="0" dirty="0" smtClean="0"/>
          </a:p>
          <a:p>
            <a:pPr fontAlgn="t"/>
            <a:r>
              <a:rPr lang="en-US" b="0" dirty="0" smtClean="0"/>
              <a:t>Key </a:t>
            </a:r>
            <a:r>
              <a:rPr lang="en-US" b="0" dirty="0"/>
              <a:t>elements in the control is suggested to be: </a:t>
            </a:r>
            <a:endParaRPr lang="da-DK" b="0" dirty="0"/>
          </a:p>
          <a:p>
            <a:pPr marL="457200" indent="-457200" fontAlgn="t">
              <a:buFont typeface="+mj-lt"/>
              <a:buAutoNum type="arabicPeriod"/>
            </a:pPr>
            <a:r>
              <a:rPr lang="en-US" b="0" dirty="0"/>
              <a:t>Building approval</a:t>
            </a:r>
            <a:endParaRPr lang="da-DK" b="0" dirty="0"/>
          </a:p>
          <a:p>
            <a:pPr marL="457200" indent="-457200" fontAlgn="t">
              <a:buFont typeface="+mj-lt"/>
              <a:buAutoNum type="arabicPeriod"/>
            </a:pPr>
            <a:r>
              <a:rPr lang="en-US" b="0" dirty="0"/>
              <a:t>Environmental approval</a:t>
            </a:r>
            <a:endParaRPr lang="da-DK" b="0" dirty="0"/>
          </a:p>
          <a:p>
            <a:pPr marL="457200" indent="-457200" fontAlgn="t">
              <a:buFont typeface="+mj-lt"/>
              <a:buAutoNum type="arabicPeriod"/>
            </a:pPr>
            <a:r>
              <a:rPr lang="en-US" b="0" dirty="0" smtClean="0"/>
              <a:t>In-situ visits and on-the-spot </a:t>
            </a:r>
            <a:r>
              <a:rPr lang="en-US" b="0" dirty="0"/>
              <a:t>checks and/or Ortho-photo </a:t>
            </a:r>
            <a:endParaRPr lang="da-DK" b="0" dirty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25</a:t>
            </a:fld>
            <a:endParaRPr lang="en-GB" dirty="0"/>
          </a:p>
        </p:txBody>
      </p:sp>
      <p:pic>
        <p:nvPicPr>
          <p:cNvPr id="7" name="Billede 6" descr="20150831_10412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444" y="1169008"/>
            <a:ext cx="5320335" cy="39902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821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3.7 </a:t>
            </a:r>
            <a:r>
              <a:rPr lang="en-US" dirty="0" smtClean="0"/>
              <a:t>Ortho-Photo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is a control environment established so that is both sufficient and administratively easy to manage for both the Paying Agency and the beneficiaries? 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26</a:t>
            </a:fld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91" t="16478" b="39290"/>
          <a:stretch/>
        </p:blipFill>
        <p:spPr bwMode="auto">
          <a:xfrm>
            <a:off x="651516" y="2276872"/>
            <a:ext cx="4365523" cy="323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5" t="13150" r="6197" b="49914"/>
          <a:stretch/>
        </p:blipFill>
        <p:spPr bwMode="auto">
          <a:xfrm>
            <a:off x="5158308" y="2276872"/>
            <a:ext cx="3824748" cy="323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1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3.8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Conclusion: Control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environment and administration process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51515" y="1196753"/>
            <a:ext cx="7027073" cy="48859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Focus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 output and not input and the cost of the investment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main focus is on physical control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important that the definitions of the cost objects is consistent with the actual grants.    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27</a:t>
            </a:fld>
            <a:endParaRPr lang="en-GB" dirty="0"/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12"/>
          <a:stretch/>
        </p:blipFill>
        <p:spPr>
          <a:xfrm>
            <a:off x="7894612" y="1196753"/>
            <a:ext cx="3106173" cy="310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0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Overall conclusion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51515" y="1196753"/>
            <a:ext cx="7027073" cy="48859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New </a:t>
            </a:r>
            <a:r>
              <a:rPr lang="da-DK" dirty="0" err="1" smtClean="0"/>
              <a:t>paradigm</a:t>
            </a:r>
            <a:r>
              <a:rPr lang="da-DK" dirty="0" smtClean="0"/>
              <a:t> </a:t>
            </a:r>
            <a:r>
              <a:rPr lang="da-DK" dirty="0"/>
              <a:t>for </a:t>
            </a:r>
            <a:r>
              <a:rPr lang="da-DK" dirty="0" smtClean="0"/>
              <a:t>all </a:t>
            </a:r>
            <a:r>
              <a:rPr lang="da-DK" dirty="0"/>
              <a:t>– </a:t>
            </a:r>
            <a:r>
              <a:rPr lang="da-DK" dirty="0" err="1" smtClean="0"/>
              <a:t>both</a:t>
            </a:r>
            <a:r>
              <a:rPr lang="da-DK" dirty="0" smtClean="0"/>
              <a:t> </a:t>
            </a:r>
            <a:r>
              <a:rPr lang="da-DK" dirty="0"/>
              <a:t>for </a:t>
            </a:r>
            <a:r>
              <a:rPr lang="da-DK" dirty="0" err="1" smtClean="0"/>
              <a:t>beneficiaries</a:t>
            </a:r>
            <a:r>
              <a:rPr lang="da-DK" dirty="0" smtClean="0"/>
              <a:t> and the administration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Some will get undercompensated and some will get overcompensated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calculated SCOs are fixed – can lack some flexibility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use of SCOs is an effective way to cut administrative costs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Some control aspects are still uncertain  </a:t>
            </a:r>
            <a:endParaRPr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28</a:t>
            </a:fld>
            <a:endParaRPr lang="en-GB" dirty="0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603" y="1124744"/>
            <a:ext cx="4128459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25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51515" y="1196753"/>
            <a:ext cx="7027073" cy="4885996"/>
          </a:xfrm>
        </p:spPr>
        <p:txBody>
          <a:bodyPr/>
          <a:lstStyle/>
          <a:p>
            <a:pPr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None/>
            </a:pPr>
            <a:r>
              <a:rPr lang="en-US" dirty="0" smtClean="0"/>
              <a:t>Exchange of ideas: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Kristian Handberg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Mail: </a:t>
            </a:r>
            <a:r>
              <a:rPr lang="en-US" dirty="0" smtClean="0">
                <a:hlinkClick r:id="rId2"/>
              </a:rPr>
              <a:t>krihan@naturerhverv.dk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Mob: +45 61 88 79 30</a:t>
            </a:r>
            <a:endParaRPr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91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proces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29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</a:t>
            </a:r>
            <a:r>
              <a:rPr lang="en-US" dirty="0" err="1" smtClean="0"/>
              <a:t>AgriFish</a:t>
            </a:r>
            <a:r>
              <a:rPr lang="en-US" dirty="0" smtClean="0"/>
              <a:t> Agency 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Pladsholder til tekst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Timeline: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888716777"/>
              </p:ext>
            </p:extLst>
          </p:nvPr>
        </p:nvGraphicFramePr>
        <p:xfrm>
          <a:off x="817200" y="1484784"/>
          <a:ext cx="9165644" cy="4796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174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</a:t>
            </a:r>
            <a:r>
              <a:rPr lang="da-DK" dirty="0" err="1" smtClean="0"/>
              <a:t>use</a:t>
            </a:r>
            <a:r>
              <a:rPr lang="da-DK" dirty="0" smtClean="0"/>
              <a:t> of </a:t>
            </a:r>
            <a:r>
              <a:rPr lang="da-DK" dirty="0" err="1" smtClean="0"/>
              <a:t>SCOs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4</a:t>
            </a:fld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965424864"/>
              </p:ext>
            </p:extLst>
          </p:nvPr>
        </p:nvGraphicFramePr>
        <p:xfrm>
          <a:off x="651516" y="122476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kstboks 6"/>
          <p:cNvSpPr txBox="1"/>
          <p:nvPr/>
        </p:nvSpPr>
        <p:spPr>
          <a:xfrm>
            <a:off x="651516" y="5382398"/>
            <a:ext cx="7356143" cy="6463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10" tIns="45706" rIns="91410" bIns="45706" rtlCol="0">
            <a:spAutoFit/>
          </a:bodyPr>
          <a:lstStyle/>
          <a:p>
            <a:pPr lvl="0"/>
            <a:r>
              <a:rPr lang="en-US" dirty="0"/>
              <a:t>Administrative </a:t>
            </a:r>
            <a:r>
              <a:rPr lang="en-US" dirty="0" smtClean="0"/>
              <a:t>savings for both the Paying Agency and the beneficiary </a:t>
            </a:r>
            <a:endParaRPr lang="da-DK" dirty="0"/>
          </a:p>
          <a:p>
            <a:pPr marL="0" lvl="1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8559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/>
              <a:t>Help from </a:t>
            </a:r>
            <a:r>
              <a:rPr lang="en-US" dirty="0" smtClean="0"/>
              <a:t>consultants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/>
              <a:t>Dialogue with independent experts in order to calculate/verify the calculation method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/>
              <a:t>Dialogue at high level with stakeholders and organizations – </a:t>
            </a:r>
            <a:r>
              <a:rPr lang="en-US" dirty="0" smtClean="0"/>
              <a:t>cooporating </a:t>
            </a:r>
            <a:r>
              <a:rPr lang="en-US" dirty="0"/>
              <a:t>with them in order to succeed in getting attractive measures  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 smtClean="0"/>
              <a:t>Included in last years </a:t>
            </a:r>
            <a:r>
              <a:rPr lang="en-US" dirty="0"/>
              <a:t>program modification 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/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/>
              <a:t>Use SCOs’ in calls for applications in </a:t>
            </a:r>
            <a:r>
              <a:rPr lang="en-US" dirty="0" smtClean="0"/>
              <a:t>2016 and forward</a:t>
            </a:r>
            <a:endParaRPr lang="en-US" dirty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07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 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Titel 2"/>
          <p:cNvSpPr txBox="1">
            <a:spLocks/>
          </p:cNvSpPr>
          <p:nvPr/>
        </p:nvSpPr>
        <p:spPr>
          <a:xfrm>
            <a:off x="1995013" y="2723753"/>
            <a:ext cx="8199437" cy="1831995"/>
          </a:xfrm>
          <a:prstGeom prst="roundRect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1</a:t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 and criterias  </a:t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4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1.1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Overview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Thorough examination of where the use of SCO’s in Denmark would have an impact and where they are applicable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 all measures are equally relevant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Criteria's: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investment/output should be known in advance – for instance for investments projects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Many projects of the same kind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Comparable costs from project to project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output has to be easy to control</a:t>
            </a:r>
          </a:p>
          <a:p>
            <a:pPr marL="285694" indent="-285694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694" indent="-285694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K.I.S.S.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</a:t>
            </a:r>
            <a:r>
              <a:rPr lang="en-US" dirty="0"/>
              <a:t>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42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1.2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Selection of relevant measures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  <a:p>
            <a:endParaRPr lang="da-DK" dirty="0"/>
          </a:p>
          <a:p>
            <a:pPr lvl="4"/>
            <a:endParaRPr lang="da-DK" dirty="0"/>
          </a:p>
          <a:p>
            <a:pPr marL="648000" lvl="7" indent="0">
              <a:buNone/>
            </a:pPr>
            <a:r>
              <a:rPr lang="da-DK" dirty="0" smtClean="0"/>
              <a:t>	     </a:t>
            </a:r>
            <a:r>
              <a:rPr lang="da-DK" dirty="0" err="1" smtClean="0"/>
              <a:t>Less</a:t>
            </a:r>
            <a:r>
              <a:rPr lang="da-DK" dirty="0" smtClean="0"/>
              <a:t>					    More	</a:t>
            </a:r>
            <a:endParaRPr lang="da-DK" dirty="0"/>
          </a:p>
          <a:p>
            <a:pPr marL="648000" lvl="6" indent="0">
              <a:buNone/>
            </a:pPr>
            <a:r>
              <a:rPr lang="da-DK" dirty="0"/>
              <a:t>	</a:t>
            </a:r>
            <a:r>
              <a:rPr lang="da-DK" dirty="0" smtClean="0"/>
              <a:t>     	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B42-F361-49DB-BBBC-F9049E9EBD72}" type="datetime4">
              <a:rPr lang="en-GB" smtClean="0"/>
              <a:t>28 September 2016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/ The Danish AgriFish Agency / The use of SCOs in Denmark</a:t>
            </a:r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C89C-17A0-4E64-A6D2-B825673CEEDF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Pladsholder til tekst 7"/>
          <p:cNvSpPr txBox="1">
            <a:spLocks/>
          </p:cNvSpPr>
          <p:nvPr/>
        </p:nvSpPr>
        <p:spPr>
          <a:xfrm>
            <a:off x="465139" y="2066039"/>
            <a:ext cx="7919444" cy="38980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1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91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32000" indent="-216000" algn="l" defTabSz="914400" rtl="0" eaLnBrk="1" latinLnBrk="0" hangingPunct="1">
              <a:lnSpc>
                <a:spcPct val="92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648000" indent="-216000" algn="l" defTabSz="914400" rtl="0" eaLnBrk="1" latinLnBrk="0" hangingPunct="1">
              <a:lnSpc>
                <a:spcPct val="92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864000" indent="-216000" algn="l" defTabSz="914400" rtl="0" eaLnBrk="1" latinLnBrk="0" hangingPunct="1">
              <a:lnSpc>
                <a:spcPct val="92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864000" indent="-216000" algn="l" defTabSz="914400" rtl="0" eaLnBrk="1" latinLnBrk="0" hangingPunct="1">
              <a:lnSpc>
                <a:spcPct val="92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64000" indent="-216000" algn="l" defTabSz="914400" rtl="0" eaLnBrk="1" latinLnBrk="0" hangingPunct="1">
              <a:lnSpc>
                <a:spcPct val="92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864000" indent="-216000" algn="l" defTabSz="914400" rtl="0" eaLnBrk="1" latinLnBrk="0" hangingPunct="1">
              <a:lnSpc>
                <a:spcPct val="92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864000" indent="-216000" algn="l" defTabSz="914400" rtl="0" eaLnBrk="1" latinLnBrk="0" hangingPunct="1">
              <a:lnSpc>
                <a:spcPct val="92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Højre-venstrepil 7"/>
          <p:cNvSpPr/>
          <p:nvPr/>
        </p:nvSpPr>
        <p:spPr>
          <a:xfrm>
            <a:off x="1813302" y="2603715"/>
            <a:ext cx="5222929" cy="35646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9" name="Division 8"/>
          <p:cNvSpPr/>
          <p:nvPr/>
        </p:nvSpPr>
        <p:spPr>
          <a:xfrm>
            <a:off x="650929" y="2456481"/>
            <a:ext cx="573437" cy="604434"/>
          </a:xfrm>
          <a:prstGeom prst="mathDivid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Plus 9"/>
          <p:cNvSpPr/>
          <p:nvPr/>
        </p:nvSpPr>
        <p:spPr>
          <a:xfrm>
            <a:off x="7625167" y="2533972"/>
            <a:ext cx="619932" cy="588936"/>
          </a:xfrm>
          <a:prstGeom prst="mathPlu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1" name="Tekstfelt 10"/>
          <p:cNvSpPr txBox="1"/>
          <p:nvPr/>
        </p:nvSpPr>
        <p:spPr>
          <a:xfrm>
            <a:off x="3084163" y="2881285"/>
            <a:ext cx="632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Number</a:t>
            </a:r>
            <a:r>
              <a:rPr lang="da-DK" dirty="0" smtClean="0"/>
              <a:t> of </a:t>
            </a:r>
            <a:r>
              <a:rPr lang="da-DK" dirty="0" err="1" smtClean="0"/>
              <a:t>costs</a:t>
            </a:r>
            <a:r>
              <a:rPr lang="da-DK" dirty="0" smtClean="0"/>
              <a:t>/</a:t>
            </a:r>
            <a:r>
              <a:rPr lang="da-DK" dirty="0" err="1" smtClean="0"/>
              <a:t>investments</a:t>
            </a:r>
            <a:endParaRPr lang="da-DK" dirty="0"/>
          </a:p>
        </p:txBody>
      </p:sp>
      <p:sp>
        <p:nvSpPr>
          <p:cNvPr id="12" name="Division 11"/>
          <p:cNvSpPr/>
          <p:nvPr/>
        </p:nvSpPr>
        <p:spPr>
          <a:xfrm>
            <a:off x="650928" y="3506791"/>
            <a:ext cx="573437" cy="604434"/>
          </a:xfrm>
          <a:prstGeom prst="mathDivid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3" name="Højre-venstrepil 12"/>
          <p:cNvSpPr/>
          <p:nvPr/>
        </p:nvSpPr>
        <p:spPr>
          <a:xfrm>
            <a:off x="1813301" y="3573944"/>
            <a:ext cx="5222929" cy="35646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Plus 13"/>
          <p:cNvSpPr/>
          <p:nvPr/>
        </p:nvSpPr>
        <p:spPr>
          <a:xfrm>
            <a:off x="7594683" y="3497643"/>
            <a:ext cx="619932" cy="588936"/>
          </a:xfrm>
          <a:prstGeom prst="mathPlu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kstfelt 14"/>
          <p:cNvSpPr txBox="1"/>
          <p:nvPr/>
        </p:nvSpPr>
        <p:spPr>
          <a:xfrm>
            <a:off x="3084163" y="3875901"/>
            <a:ext cx="632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Level of </a:t>
            </a:r>
            <a:r>
              <a:rPr lang="da-DK" dirty="0" err="1" smtClean="0"/>
              <a:t>comparabililty</a:t>
            </a:r>
            <a:endParaRPr lang="da-DK" dirty="0"/>
          </a:p>
        </p:txBody>
      </p:sp>
      <p:sp>
        <p:nvSpPr>
          <p:cNvPr id="16" name="Division 15"/>
          <p:cNvSpPr/>
          <p:nvPr/>
        </p:nvSpPr>
        <p:spPr>
          <a:xfrm>
            <a:off x="7643279" y="4455478"/>
            <a:ext cx="573437" cy="604434"/>
          </a:xfrm>
          <a:prstGeom prst="mathDivid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Højre-venstrepil 16"/>
          <p:cNvSpPr/>
          <p:nvPr/>
        </p:nvSpPr>
        <p:spPr>
          <a:xfrm>
            <a:off x="1856989" y="4544173"/>
            <a:ext cx="5222929" cy="35646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Plus 17"/>
          <p:cNvSpPr/>
          <p:nvPr/>
        </p:nvSpPr>
        <p:spPr>
          <a:xfrm>
            <a:off x="656634" y="4427276"/>
            <a:ext cx="619932" cy="588936"/>
          </a:xfrm>
          <a:prstGeom prst="mathPlu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9" name="Tekstfelt 18"/>
          <p:cNvSpPr txBox="1"/>
          <p:nvPr/>
        </p:nvSpPr>
        <p:spPr>
          <a:xfrm>
            <a:off x="3084163" y="4863406"/>
            <a:ext cx="632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Complexity</a:t>
            </a:r>
            <a:r>
              <a:rPr lang="da-DK" dirty="0" smtClean="0"/>
              <a:t> of </a:t>
            </a:r>
            <a:r>
              <a:rPr lang="da-DK" dirty="0" err="1" smtClean="0"/>
              <a:t>costs</a:t>
            </a:r>
            <a:r>
              <a:rPr lang="da-DK" dirty="0" smtClean="0"/>
              <a:t>/</a:t>
            </a:r>
            <a:r>
              <a:rPr lang="da-DK" dirty="0" err="1" smtClean="0"/>
              <a:t>investments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1146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47FE4-94F5-0B4A-ACCE-12BF7B767120}" type="datetime2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Wednesday, September 28, 2016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kstboks 23"/>
          <p:cNvSpPr txBox="1"/>
          <p:nvPr/>
        </p:nvSpPr>
        <p:spPr>
          <a:xfrm>
            <a:off x="1832031" y="519171"/>
            <a:ext cx="8626012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a-DK" sz="2400" dirty="0" smtClean="0"/>
              <a:t>1.3 </a:t>
            </a:r>
            <a:r>
              <a:rPr lang="da-DK" sz="2400" dirty="0"/>
              <a:t>Design </a:t>
            </a:r>
            <a:r>
              <a:rPr lang="da-DK" sz="2400" dirty="0" err="1"/>
              <a:t>Criterias</a:t>
            </a:r>
            <a:r>
              <a:rPr lang="da-DK" sz="2400" dirty="0"/>
              <a:t> </a:t>
            </a:r>
          </a:p>
        </p:txBody>
      </p:sp>
      <p:grpSp>
        <p:nvGrpSpPr>
          <p:cNvPr id="6" name="Gruppe 5"/>
          <p:cNvGrpSpPr/>
          <p:nvPr/>
        </p:nvGrpSpPr>
        <p:grpSpPr>
          <a:xfrm>
            <a:off x="1756048" y="1340768"/>
            <a:ext cx="8712000" cy="4572000"/>
            <a:chOff x="450744" y="1196974"/>
            <a:chExt cx="9556856" cy="5546726"/>
          </a:xfrm>
        </p:grpSpPr>
        <p:sp>
          <p:nvSpPr>
            <p:cNvPr id="7" name="AutoShape 7"/>
            <p:cNvSpPr>
              <a:spLocks noChangeArrowheads="1"/>
            </p:cNvSpPr>
            <p:nvPr/>
          </p:nvSpPr>
          <p:spPr bwMode="gray">
            <a:xfrm>
              <a:off x="529205" y="1640410"/>
              <a:ext cx="2293736" cy="668336"/>
            </a:xfrm>
            <a:prstGeom prst="rect">
              <a:avLst/>
            </a:prstGeom>
            <a:solidFill>
              <a:schemeClr val="accent2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ct val="95000"/>
                </a:lnSpc>
                <a:spcAft>
                  <a:spcPts val="600"/>
                </a:spcAft>
                <a:buClr>
                  <a:srgbClr val="969696"/>
                </a:buClr>
              </a:pPr>
              <a:r>
                <a:rPr lang="da-DK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Efficiency</a:t>
              </a:r>
              <a:endParaRPr lang="da-DK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gray">
            <a:xfrm>
              <a:off x="529205" y="2308745"/>
              <a:ext cx="2292685" cy="4434904"/>
            </a:xfrm>
            <a:prstGeom prst="rect">
              <a:avLst/>
            </a:prstGeom>
            <a:noFill/>
            <a:ln>
              <a:solidFill>
                <a:schemeClr val="accent2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216000" rIns="0" bIns="0" anchor="t" anchorCtr="0"/>
            <a:lstStyle/>
            <a:p>
              <a:pPr marL="171450" indent="-17145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Arial" pitchFamily="34" charset="0"/>
                <a:buChar char="►"/>
                <a:defRPr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Use of SCO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’s has to cut administration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costs</a:t>
              </a:r>
              <a:endParaRPr lang="da-DK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Arial" pitchFamily="34" charset="0"/>
                <a:buChar char="►"/>
                <a:defRPr/>
              </a:pP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of SCO has to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strenghten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the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visibility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in the administration of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grants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0" name="Ellipse 26"/>
            <p:cNvSpPr/>
            <p:nvPr/>
          </p:nvSpPr>
          <p:spPr bwMode="gray">
            <a:xfrm>
              <a:off x="450744" y="1197565"/>
              <a:ext cx="545954" cy="545955"/>
            </a:xfrm>
            <a:prstGeom prst="ellipse">
              <a:avLst/>
            </a:prstGeom>
            <a:solidFill>
              <a:schemeClr val="accent2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Ellipse 20"/>
            <p:cNvSpPr/>
            <p:nvPr/>
          </p:nvSpPr>
          <p:spPr bwMode="gray">
            <a:xfrm>
              <a:off x="504818" y="1251639"/>
              <a:ext cx="437805" cy="437806"/>
            </a:xfrm>
            <a:prstGeom prst="ellipse">
              <a:avLst/>
            </a:prstGeom>
            <a:solidFill>
              <a:schemeClr val="tx2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2" name="AutoShape 6"/>
            <p:cNvSpPr>
              <a:spLocks noChangeArrowheads="1"/>
            </p:cNvSpPr>
            <p:nvPr/>
          </p:nvSpPr>
          <p:spPr bwMode="gray">
            <a:xfrm>
              <a:off x="2914952" y="1640435"/>
              <a:ext cx="2293736" cy="668336"/>
            </a:xfrm>
            <a:prstGeom prst="rect">
              <a:avLst/>
            </a:prstGeom>
            <a:solidFill>
              <a:schemeClr val="accent1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08000" tIns="72000" rIns="108000" bIns="72000" anchor="ctr"/>
            <a:lstStyle/>
            <a:p>
              <a:pPr algn="ctr" defTabSz="801688" eaLnBrk="0" hangingPunct="0"/>
              <a:r>
                <a:rPr lang="da-DK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SCO</a:t>
              </a: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gray">
            <a:xfrm>
              <a:off x="2924695" y="2308770"/>
              <a:ext cx="2292683" cy="443490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" tIns="216000" rIns="0" bIns="0" anchor="t" anchorCtr="0"/>
            <a:lstStyle/>
            <a:p>
              <a:pPr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defRPr/>
              </a:pP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The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method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has to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be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</a:p>
            <a:p>
              <a:pPr marL="171450" indent="-17145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Arial" pitchFamily="34" charset="0"/>
                <a:buChar char="►"/>
                <a:defRPr/>
              </a:pP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Fair </a:t>
              </a:r>
            </a:p>
            <a:p>
              <a:pPr marL="171450" indent="-17145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Arial" pitchFamily="34" charset="0"/>
                <a:buChar char="►"/>
                <a:defRPr/>
              </a:pP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Equitable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171450" indent="-17145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Arial" pitchFamily="34" charset="0"/>
                <a:buChar char="►"/>
                <a:defRPr/>
              </a:pP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Verifiable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lvl="1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defRPr/>
              </a:pPr>
              <a:endParaRPr lang="da-DK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Arial" pitchFamily="34" charset="0"/>
                <a:buChar char="►"/>
                <a:defRPr/>
              </a:pPr>
              <a:endParaRPr lang="da-DK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Ellipse 39"/>
            <p:cNvSpPr/>
            <p:nvPr/>
          </p:nvSpPr>
          <p:spPr bwMode="gray">
            <a:xfrm>
              <a:off x="2849827" y="1198155"/>
              <a:ext cx="545954" cy="545955"/>
            </a:xfrm>
            <a:prstGeom prst="ellipse">
              <a:avLst/>
            </a:prstGeom>
            <a:solidFill>
              <a:schemeClr val="bg1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Ellipse 40"/>
            <p:cNvSpPr/>
            <p:nvPr/>
          </p:nvSpPr>
          <p:spPr bwMode="gray">
            <a:xfrm>
              <a:off x="2903901" y="1252229"/>
              <a:ext cx="437805" cy="437806"/>
            </a:xfrm>
            <a:prstGeom prst="ellipse">
              <a:avLst/>
            </a:prstGeom>
            <a:solidFill>
              <a:schemeClr val="tx2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AutoShape 9"/>
            <p:cNvSpPr>
              <a:spLocks noChangeArrowheads="1"/>
            </p:cNvSpPr>
            <p:nvPr/>
          </p:nvSpPr>
          <p:spPr bwMode="gray">
            <a:xfrm>
              <a:off x="5306445" y="1640384"/>
              <a:ext cx="2293736" cy="668336"/>
            </a:xfrm>
            <a:prstGeom prst="rect">
              <a:avLst/>
            </a:prstGeom>
            <a:solidFill>
              <a:schemeClr val="accent2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ct val="95000"/>
                </a:lnSpc>
                <a:spcAft>
                  <a:spcPts val="600"/>
                </a:spcAft>
                <a:buClr>
                  <a:srgbClr val="969696"/>
                </a:buClr>
              </a:pPr>
              <a:r>
                <a:rPr lang="da-DK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Regulatory</a:t>
              </a:r>
              <a:r>
                <a:rPr lang="da-DK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a-DK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demands</a:t>
              </a:r>
              <a:endParaRPr lang="da-DK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gray">
            <a:xfrm>
              <a:off x="5306881" y="2308719"/>
              <a:ext cx="2292683" cy="4434905"/>
            </a:xfrm>
            <a:prstGeom prst="rect">
              <a:avLst/>
            </a:prstGeom>
            <a:noFill/>
            <a:ln>
              <a:solidFill>
                <a:schemeClr val="accent2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216000" rIns="0" bIns="0" anchor="t" anchorCtr="0"/>
            <a:lstStyle/>
            <a:p>
              <a:pPr marL="171450" indent="-17145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Arial" pitchFamily="34" charset="0"/>
                <a:buChar char="►"/>
                <a:defRPr/>
              </a:pP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Must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be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verified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by an independent organ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which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has the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necessery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expertise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to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verify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the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calculations</a:t>
              </a:r>
              <a:endParaRPr lang="da-DK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Ellipse 47"/>
            <p:cNvSpPr/>
            <p:nvPr/>
          </p:nvSpPr>
          <p:spPr bwMode="gray">
            <a:xfrm>
              <a:off x="5241320" y="1196974"/>
              <a:ext cx="545954" cy="545955"/>
            </a:xfrm>
            <a:prstGeom prst="ellipse">
              <a:avLst/>
            </a:prstGeom>
            <a:solidFill>
              <a:schemeClr val="accent2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Ellipse 48"/>
            <p:cNvSpPr/>
            <p:nvPr/>
          </p:nvSpPr>
          <p:spPr bwMode="gray">
            <a:xfrm>
              <a:off x="5295394" y="1251048"/>
              <a:ext cx="437805" cy="437806"/>
            </a:xfrm>
            <a:prstGeom prst="ellipse">
              <a:avLst/>
            </a:prstGeom>
            <a:solidFill>
              <a:schemeClr val="tx2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AutoShape 8"/>
            <p:cNvSpPr>
              <a:spLocks noChangeArrowheads="1"/>
            </p:cNvSpPr>
            <p:nvPr/>
          </p:nvSpPr>
          <p:spPr bwMode="gray">
            <a:xfrm>
              <a:off x="7713864" y="1640461"/>
              <a:ext cx="2293736" cy="668336"/>
            </a:xfrm>
            <a:prstGeom prst="rect">
              <a:avLst/>
            </a:prstGeom>
            <a:solidFill>
              <a:schemeClr val="accent1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08000" tIns="72000" rIns="108000" bIns="72000" anchor="ctr"/>
            <a:lstStyle/>
            <a:p>
              <a:pPr algn="ctr">
                <a:lnSpc>
                  <a:spcPct val="95000"/>
                </a:lnSpc>
                <a:spcAft>
                  <a:spcPts val="600"/>
                </a:spcAft>
                <a:buClr>
                  <a:srgbClr val="969696"/>
                </a:buClr>
              </a:pPr>
              <a:r>
                <a:rPr lang="da-DK" b="1" dirty="0" err="1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Available</a:t>
              </a:r>
              <a:r>
                <a:rPr lang="da-DK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data</a:t>
              </a: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gray">
            <a:xfrm>
              <a:off x="7713096" y="2308796"/>
              <a:ext cx="2294504" cy="443490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" tIns="216000" rIns="0" bIns="0" anchor="t" anchorCtr="0"/>
            <a:lstStyle/>
            <a:p>
              <a:pPr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defRPr/>
              </a:pP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Data must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be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marL="228691" indent="-22860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+mj-lt"/>
                <a:buAutoNum type="arabicPeriod"/>
                <a:defRPr/>
              </a:pP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Statistical or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other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objective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information</a:t>
              </a:r>
            </a:p>
            <a:p>
              <a:pPr marL="228691" indent="-22860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+mj-lt"/>
                <a:buAutoNum type="arabicPeriod"/>
                <a:defRPr/>
              </a:pP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Verified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historical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data </a:t>
              </a:r>
            </a:p>
            <a:p>
              <a:pPr marL="228691" indent="-228600">
                <a:lnSpc>
                  <a:spcPct val="95000"/>
                </a:lnSpc>
                <a:spcAft>
                  <a:spcPts val="800"/>
                </a:spcAft>
                <a:buClr>
                  <a:srgbClr val="FFE600"/>
                </a:buClr>
                <a:buSzPct val="70000"/>
                <a:buFont typeface="+mj-lt"/>
                <a:buAutoNum type="arabicPeriod"/>
                <a:defRPr/>
              </a:pP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Base on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usual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cost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accounting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practices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individual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a-DK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beneficiaries</a:t>
              </a:r>
              <a:r>
                <a:rPr lang="da-DK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22" name="Ellipse 68"/>
            <p:cNvSpPr/>
            <p:nvPr/>
          </p:nvSpPr>
          <p:spPr bwMode="gray">
            <a:xfrm>
              <a:off x="7649869" y="1198746"/>
              <a:ext cx="545954" cy="545955"/>
            </a:xfrm>
            <a:prstGeom prst="ellipse">
              <a:avLst/>
            </a:prstGeom>
            <a:solidFill>
              <a:schemeClr val="bg1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Ellipse 69"/>
            <p:cNvSpPr/>
            <p:nvPr/>
          </p:nvSpPr>
          <p:spPr bwMode="gray">
            <a:xfrm>
              <a:off x="7703943" y="1252820"/>
              <a:ext cx="437805" cy="437806"/>
            </a:xfrm>
            <a:prstGeom prst="ellipse">
              <a:avLst/>
            </a:prstGeom>
            <a:solidFill>
              <a:schemeClr val="tx2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025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rhvervstyrelsen PowerPoint Skabelon 16:9 UK">
  <a:themeElements>
    <a:clrScheme name="MFVM - NaturErhvervstyrelsen">
      <a:dk1>
        <a:srgbClr val="000000"/>
      </a:dk1>
      <a:lt1>
        <a:sysClr val="window" lastClr="FFFFFF"/>
      </a:lt1>
      <a:dk2>
        <a:srgbClr val="BFE9EC"/>
      </a:dk2>
      <a:lt2>
        <a:srgbClr val="E5F6F7"/>
      </a:lt2>
      <a:accent1>
        <a:srgbClr val="00A7B5"/>
      </a:accent1>
      <a:accent2>
        <a:srgbClr val="003127"/>
      </a:accent2>
      <a:accent3>
        <a:srgbClr val="33B99B"/>
      </a:accent3>
      <a:accent4>
        <a:srgbClr val="0085AD"/>
      </a:accent4>
      <a:accent5>
        <a:srgbClr val="EFDB6C"/>
      </a:accent5>
      <a:accent6>
        <a:srgbClr val="512D6D"/>
      </a:accent6>
      <a:hlink>
        <a:srgbClr val="0000FF"/>
      </a:hlink>
      <a:folHlink>
        <a:srgbClr val="800080"/>
      </a:folHlink>
    </a:clrScheme>
    <a:fontScheme name="Miljø og Fødevareministerie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1"/>
          </a:solidFill>
        </a:ln>
      </a:spPr>
      <a:bodyPr lIns="72000" tIns="72000" rIns="72000" bIns="72000"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aturErhvervstyrelsen PowerPoint Skabelon 16_9 UK" id="{3D5196A0-8EB5-4CD9-9901-065D6DD3EB07}" vid="{20B97FE5-4013-4761-A59B-616ED5390C39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NaturErhvervstyrelsen PowerPoint Skabelon 16_9 UK</Template>
  <TotalTime>0</TotalTime>
  <Words>1574</Words>
  <Application>Microsoft Office PowerPoint</Application>
  <PresentationFormat>Brugerdefineret</PresentationFormat>
  <Paragraphs>436</Paragraphs>
  <Slides>29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7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Calibri</vt:lpstr>
      <vt:lpstr>Courier New</vt:lpstr>
      <vt:lpstr>Symbol</vt:lpstr>
      <vt:lpstr>Times New Roman</vt:lpstr>
      <vt:lpstr>Verdana</vt:lpstr>
      <vt:lpstr>NaturErhvervstyrelsen PowerPoint Skabelon 16:9 UK</vt:lpstr>
      <vt:lpstr>PowerPoint-præsentation</vt:lpstr>
      <vt:lpstr>Agenda</vt:lpstr>
      <vt:lpstr>The proces</vt:lpstr>
      <vt:lpstr>The use of SCOs</vt:lpstr>
      <vt:lpstr>Process</vt:lpstr>
      <vt:lpstr>PowerPoint-præsentation</vt:lpstr>
      <vt:lpstr>1.1 Overview </vt:lpstr>
      <vt:lpstr>1.2 Selection of relevant measures</vt:lpstr>
      <vt:lpstr>PowerPoint-præsentation</vt:lpstr>
      <vt:lpstr>1.4 Generic proces for establising SCOs</vt:lpstr>
      <vt:lpstr>1.5 Overview of measures </vt:lpstr>
      <vt:lpstr>PowerPoint-præsentation</vt:lpstr>
      <vt:lpstr> 2.1 Example: Building a new stables (pigs)</vt:lpstr>
      <vt:lpstr>2.2 Example: Pig stables </vt:lpstr>
      <vt:lpstr> 2.1 Example: Stables (M04 Investments in physical assets)</vt:lpstr>
      <vt:lpstr> 2.4 Example: Pig Stables </vt:lpstr>
      <vt:lpstr>2.5 Difference in methodology and proces</vt:lpstr>
      <vt:lpstr>2.6 Conclusion</vt:lpstr>
      <vt:lpstr>PowerPoint-præsentation</vt:lpstr>
      <vt:lpstr>3.1 Process and administration</vt:lpstr>
      <vt:lpstr>3.2 Guidance and application</vt:lpstr>
      <vt:lpstr>3.3 Guidance and application</vt:lpstr>
      <vt:lpstr>3.4 Prioritization of applications</vt:lpstr>
      <vt:lpstr>3.5 In-situ visits</vt:lpstr>
      <vt:lpstr>3.6 In-situ visits </vt:lpstr>
      <vt:lpstr>3.7 Ortho-Photo </vt:lpstr>
      <vt:lpstr>3.8 Conclusion: Control environment and administration process</vt:lpstr>
      <vt:lpstr>Overall conclusion </vt:lpstr>
      <vt:lpstr>Thank you for your attention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2016-09-21T12:08:30Z</dcterms:created>
  <dcterms:modified xsi:type="dcterms:W3CDTF">2016-09-29T11:34:14Z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:">
    <vt:lpwstr>www.skabelondesign.dk</vt:lpwstr>
  </property>
</Properties>
</file>